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jpe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image" Target="../media/image1.jpeg"/><Relationship Id="rId6" Type="http://schemas.openxmlformats.org/officeDocument/2006/relationships/image" Target="../media/image6.jpg"/><Relationship Id="rId11" Type="http://schemas.openxmlformats.org/officeDocument/2006/relationships/image" Target="../media/image11.png"/><Relationship Id="rId5" Type="http://schemas.openxmlformats.org/officeDocument/2006/relationships/image" Target="../media/image5.jpg"/><Relationship Id="rId10" Type="http://schemas.openxmlformats.org/officeDocument/2006/relationships/image" Target="../media/image10.jpeg"/><Relationship Id="rId4" Type="http://schemas.openxmlformats.org/officeDocument/2006/relationships/image" Target="../media/image4.jpg"/><Relationship Id="rId9" Type="http://schemas.openxmlformats.org/officeDocument/2006/relationships/image" Target="../media/image9.jpeg"/><Relationship Id="rId14" Type="http://schemas.openxmlformats.org/officeDocument/2006/relationships/image" Target="../media/image14.jpe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jpe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image" Target="../media/image1.jpeg"/><Relationship Id="rId6" Type="http://schemas.openxmlformats.org/officeDocument/2006/relationships/image" Target="../media/image6.jpg"/><Relationship Id="rId11" Type="http://schemas.openxmlformats.org/officeDocument/2006/relationships/image" Target="../media/image11.png"/><Relationship Id="rId5" Type="http://schemas.openxmlformats.org/officeDocument/2006/relationships/image" Target="../media/image5.jpg"/><Relationship Id="rId10" Type="http://schemas.openxmlformats.org/officeDocument/2006/relationships/image" Target="../media/image10.jpeg"/><Relationship Id="rId4" Type="http://schemas.openxmlformats.org/officeDocument/2006/relationships/image" Target="../media/image4.jpg"/><Relationship Id="rId9" Type="http://schemas.openxmlformats.org/officeDocument/2006/relationships/image" Target="../media/image9.jpeg"/><Relationship Id="rId14" Type="http://schemas.openxmlformats.org/officeDocument/2006/relationships/image" Target="../media/image1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EE283F-00C7-D64E-92D8-127468752BC9}" type="doc">
      <dgm:prSet loTypeId="urn:microsoft.com/office/officeart/2008/layout/BendingPictureCaptionList" loCatId="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7F6845A5-D03C-E445-82E1-4855C8F6F1EE}">
      <dgm:prSet phldrT="[Text]"/>
      <dgm:spPr/>
      <dgm:t>
        <a:bodyPr/>
        <a:lstStyle/>
        <a:p>
          <a:r>
            <a:rPr lang="en-US" b="0" i="0" dirty="0"/>
            <a:t>Ryan Murray</a:t>
          </a:r>
          <a:br>
            <a:rPr lang="en-US" b="0" i="0" dirty="0"/>
          </a:br>
          <a:r>
            <a:rPr lang="en-US" b="0" i="0" dirty="0"/>
            <a:t>Dremio</a:t>
          </a:r>
          <a:endParaRPr lang="en-US" dirty="0"/>
        </a:p>
      </dgm:t>
    </dgm:pt>
    <dgm:pt modelId="{F42D12E7-DCEE-2041-8633-4490C7A0042A}" type="parTrans" cxnId="{31E024D7-02F0-0F4A-8BF0-2CE9ACB075BF}">
      <dgm:prSet/>
      <dgm:spPr/>
      <dgm:t>
        <a:bodyPr/>
        <a:lstStyle/>
        <a:p>
          <a:endParaRPr lang="en-US"/>
        </a:p>
      </dgm:t>
    </dgm:pt>
    <dgm:pt modelId="{770FF0C8-93DE-D246-9E29-B695951BDDD0}" type="sibTrans" cxnId="{31E024D7-02F0-0F4A-8BF0-2CE9ACB075BF}">
      <dgm:prSet/>
      <dgm:spPr/>
      <dgm:t>
        <a:bodyPr/>
        <a:lstStyle/>
        <a:p>
          <a:endParaRPr lang="en-US"/>
        </a:p>
      </dgm:t>
    </dgm:pt>
    <dgm:pt modelId="{2E96544F-B6EA-4245-915C-05275110ABAA}">
      <dgm:prSet phldrT="[Text]"/>
      <dgm:spPr/>
      <dgm:t>
        <a:bodyPr/>
        <a:lstStyle/>
        <a:p>
          <a:r>
            <a:rPr lang="en-US" b="0" i="0" dirty="0"/>
            <a:t>Dr. Ashrith Barthur</a:t>
          </a:r>
          <a:br>
            <a:rPr lang="en-US" b="0" i="0" dirty="0"/>
          </a:br>
          <a:r>
            <a:rPr lang="en-US" b="0" i="0" dirty="0"/>
            <a:t>H2O.ai</a:t>
          </a:r>
          <a:endParaRPr lang="en-US" dirty="0"/>
        </a:p>
      </dgm:t>
    </dgm:pt>
    <dgm:pt modelId="{A246EC1E-EBC4-4A4C-8569-7359467A6FD3}" type="parTrans" cxnId="{9BCC9046-D577-094F-BEF9-7ED28B3F6521}">
      <dgm:prSet/>
      <dgm:spPr/>
      <dgm:t>
        <a:bodyPr/>
        <a:lstStyle/>
        <a:p>
          <a:endParaRPr lang="en-US"/>
        </a:p>
      </dgm:t>
    </dgm:pt>
    <dgm:pt modelId="{9298FB15-0A82-7E4F-AEDF-F72F072BA477}" type="sibTrans" cxnId="{9BCC9046-D577-094F-BEF9-7ED28B3F6521}">
      <dgm:prSet/>
      <dgm:spPr/>
      <dgm:t>
        <a:bodyPr/>
        <a:lstStyle/>
        <a:p>
          <a:endParaRPr lang="en-US"/>
        </a:p>
      </dgm:t>
    </dgm:pt>
    <dgm:pt modelId="{CCA3DE81-66D7-FD40-89FF-6A1A6AF31825}">
      <dgm:prSet phldrT="[Text]"/>
      <dgm:spPr/>
      <dgm:t>
        <a:bodyPr/>
        <a:lstStyle/>
        <a:p>
          <a:r>
            <a:rPr lang="en-US" b="0" i="0" dirty="0"/>
            <a:t>Minesh Patel</a:t>
          </a:r>
          <a:br>
            <a:rPr lang="en-US" b="0" i="0" dirty="0"/>
          </a:br>
          <a:r>
            <a:rPr lang="en-US" b="0" i="0" dirty="0"/>
            <a:t>Qubole</a:t>
          </a:r>
          <a:endParaRPr lang="en-US" dirty="0"/>
        </a:p>
      </dgm:t>
    </dgm:pt>
    <dgm:pt modelId="{3332C489-EED4-B643-BCC3-92E4867D3F6C}" type="parTrans" cxnId="{5EC927DF-6DD3-5345-B20F-1B7D7E03AEF0}">
      <dgm:prSet/>
      <dgm:spPr/>
      <dgm:t>
        <a:bodyPr/>
        <a:lstStyle/>
        <a:p>
          <a:endParaRPr lang="en-US"/>
        </a:p>
      </dgm:t>
    </dgm:pt>
    <dgm:pt modelId="{3649CA56-6E00-EC46-BBE6-F5FB677248A1}" type="sibTrans" cxnId="{5EC927DF-6DD3-5345-B20F-1B7D7E03AEF0}">
      <dgm:prSet/>
      <dgm:spPr/>
      <dgm:t>
        <a:bodyPr/>
        <a:lstStyle/>
        <a:p>
          <a:endParaRPr lang="en-US"/>
        </a:p>
      </dgm:t>
    </dgm:pt>
    <dgm:pt modelId="{D33EAB74-1F53-2F4B-B65B-4E088885352D}">
      <dgm:prSet phldrT="[Text]"/>
      <dgm:spPr/>
      <dgm:t>
        <a:bodyPr/>
        <a:lstStyle/>
        <a:p>
          <a:r>
            <a:rPr lang="en-US" b="0" i="0" dirty="0"/>
            <a:t>Vadim Ogievetsky</a:t>
          </a:r>
          <a:br>
            <a:rPr lang="en-US" b="0" i="0" dirty="0"/>
          </a:br>
          <a:r>
            <a:rPr lang="en-US" b="0" i="0" dirty="0"/>
            <a:t>Imply.io</a:t>
          </a:r>
          <a:endParaRPr lang="en-US" dirty="0"/>
        </a:p>
      </dgm:t>
    </dgm:pt>
    <dgm:pt modelId="{79D0B9DF-C749-7F4A-93FB-35333E7AE61B}" type="parTrans" cxnId="{CCBDA831-C413-8244-A90F-8258D33770B2}">
      <dgm:prSet/>
      <dgm:spPr/>
      <dgm:t>
        <a:bodyPr/>
        <a:lstStyle/>
        <a:p>
          <a:endParaRPr lang="en-US"/>
        </a:p>
      </dgm:t>
    </dgm:pt>
    <dgm:pt modelId="{7B7B1FEA-ADD1-9A41-B049-25346EFE440C}" type="sibTrans" cxnId="{CCBDA831-C413-8244-A90F-8258D33770B2}">
      <dgm:prSet/>
      <dgm:spPr/>
      <dgm:t>
        <a:bodyPr/>
        <a:lstStyle/>
        <a:p>
          <a:endParaRPr lang="en-US"/>
        </a:p>
      </dgm:t>
    </dgm:pt>
    <dgm:pt modelId="{7921FB11-18FC-5449-A544-2181FF683BEF}">
      <dgm:prSet phldrT="[Text]"/>
      <dgm:spPr/>
      <dgm:t>
        <a:bodyPr/>
        <a:lstStyle/>
        <a:p>
          <a:r>
            <a:rPr lang="en-US" dirty="0"/>
            <a:t>Josh Wood</a:t>
          </a:r>
          <a:br>
            <a:rPr lang="en-US" dirty="0"/>
          </a:br>
          <a:r>
            <a:rPr lang="en-US" dirty="0"/>
            <a:t>Red Hat</a:t>
          </a:r>
        </a:p>
      </dgm:t>
    </dgm:pt>
    <dgm:pt modelId="{86F17A3C-30EC-A147-8DFB-DF95CF825143}" type="parTrans" cxnId="{CC9C0CEB-5B9A-AA4E-B740-0684005BA184}">
      <dgm:prSet/>
      <dgm:spPr/>
      <dgm:t>
        <a:bodyPr/>
        <a:lstStyle/>
        <a:p>
          <a:endParaRPr lang="en-US"/>
        </a:p>
      </dgm:t>
    </dgm:pt>
    <dgm:pt modelId="{673475B4-8D68-974F-BDD9-85308A863DC3}" type="sibTrans" cxnId="{CC9C0CEB-5B9A-AA4E-B740-0684005BA184}">
      <dgm:prSet/>
      <dgm:spPr/>
      <dgm:t>
        <a:bodyPr/>
        <a:lstStyle/>
        <a:p>
          <a:endParaRPr lang="en-US"/>
        </a:p>
      </dgm:t>
    </dgm:pt>
    <dgm:pt modelId="{1C0C689F-5E44-8C4D-94A1-C51D9ED2586F}">
      <dgm:prSet phldrT="[Text]"/>
      <dgm:spPr/>
      <dgm:t>
        <a:bodyPr/>
        <a:lstStyle/>
        <a:p>
          <a:r>
            <a:rPr lang="en-US" b="0" i="0" dirty="0"/>
            <a:t>Scott Haines</a:t>
          </a:r>
          <a:br>
            <a:rPr lang="en-US" b="0" i="0" dirty="0"/>
          </a:br>
          <a:r>
            <a:rPr lang="en-US" b="0" i="0" dirty="0"/>
            <a:t>Twilio Inc.</a:t>
          </a:r>
          <a:endParaRPr lang="en-US" dirty="0"/>
        </a:p>
      </dgm:t>
    </dgm:pt>
    <dgm:pt modelId="{4201926F-7B81-FD43-AF0C-E8E6E7FE9FA1}" type="parTrans" cxnId="{4B6A8BC4-0BE4-8E47-94AC-C2C71975518D}">
      <dgm:prSet/>
      <dgm:spPr/>
      <dgm:t>
        <a:bodyPr/>
        <a:lstStyle/>
        <a:p>
          <a:endParaRPr lang="en-US"/>
        </a:p>
      </dgm:t>
    </dgm:pt>
    <dgm:pt modelId="{624CD5A8-0ABD-E24C-B3F8-971807E4DBDD}" type="sibTrans" cxnId="{4B6A8BC4-0BE4-8E47-94AC-C2C71975518D}">
      <dgm:prSet/>
      <dgm:spPr/>
      <dgm:t>
        <a:bodyPr/>
        <a:lstStyle/>
        <a:p>
          <a:endParaRPr lang="en-US"/>
        </a:p>
      </dgm:t>
    </dgm:pt>
    <dgm:pt modelId="{57198CB9-404D-E248-BA97-2E8ED3A5BEC4}">
      <dgm:prSet phldrT="[Text]"/>
      <dgm:spPr/>
      <dgm:t>
        <a:bodyPr/>
        <a:lstStyle/>
        <a:p>
          <a:r>
            <a:rPr lang="en-US" b="0" i="0" dirty="0"/>
            <a:t>Dave Nielsen</a:t>
          </a:r>
          <a:br>
            <a:rPr lang="en-US" b="0" i="0" dirty="0"/>
          </a:br>
          <a:r>
            <a:rPr lang="en-US" b="0" i="0" dirty="0"/>
            <a:t>Redis Labs</a:t>
          </a:r>
          <a:endParaRPr lang="en-US" dirty="0"/>
        </a:p>
      </dgm:t>
    </dgm:pt>
    <dgm:pt modelId="{50739C6D-B128-194E-A2A7-50440889C77A}" type="parTrans" cxnId="{3FC5CB13-3079-B04D-A42C-9819AB1064B8}">
      <dgm:prSet/>
      <dgm:spPr/>
      <dgm:t>
        <a:bodyPr/>
        <a:lstStyle/>
        <a:p>
          <a:endParaRPr lang="en-US"/>
        </a:p>
      </dgm:t>
    </dgm:pt>
    <dgm:pt modelId="{7C1D7C1F-26C0-B141-B83D-FF923C27152C}" type="sibTrans" cxnId="{3FC5CB13-3079-B04D-A42C-9819AB1064B8}">
      <dgm:prSet/>
      <dgm:spPr/>
      <dgm:t>
        <a:bodyPr/>
        <a:lstStyle/>
        <a:p>
          <a:endParaRPr lang="en-US"/>
        </a:p>
      </dgm:t>
    </dgm:pt>
    <dgm:pt modelId="{79CA1A4D-AB4E-974E-83DB-8D9EBFE25820}">
      <dgm:prSet phldrT="[Text]"/>
      <dgm:spPr/>
      <dgm:t>
        <a:bodyPr/>
        <a:lstStyle/>
        <a:p>
          <a:r>
            <a:rPr lang="en-US" dirty="0"/>
            <a:t>Chris Fregly</a:t>
          </a:r>
          <a:br>
            <a:rPr lang="en-US" dirty="0"/>
          </a:br>
          <a:r>
            <a:rPr lang="en-US" b="0" i="0" dirty="0"/>
            <a:t>Amazon</a:t>
          </a:r>
          <a:endParaRPr lang="en-US" dirty="0"/>
        </a:p>
      </dgm:t>
    </dgm:pt>
    <dgm:pt modelId="{94A2EDB7-8205-354F-86B7-E674A36ABD8B}" type="parTrans" cxnId="{8921B3FB-CA20-2F4A-9EFD-5F241ED04195}">
      <dgm:prSet/>
      <dgm:spPr/>
      <dgm:t>
        <a:bodyPr/>
        <a:lstStyle/>
        <a:p>
          <a:endParaRPr lang="en-US"/>
        </a:p>
      </dgm:t>
    </dgm:pt>
    <dgm:pt modelId="{1A322E75-0395-DA43-8EA5-E1E43CFA051E}" type="sibTrans" cxnId="{8921B3FB-CA20-2F4A-9EFD-5F241ED04195}">
      <dgm:prSet/>
      <dgm:spPr/>
      <dgm:t>
        <a:bodyPr/>
        <a:lstStyle/>
        <a:p>
          <a:endParaRPr lang="en-US"/>
        </a:p>
      </dgm:t>
    </dgm:pt>
    <dgm:pt modelId="{4D85ACB3-D2A2-5947-8286-E16EC3F5B100}">
      <dgm:prSet phldrT="[Text]"/>
      <dgm:spPr/>
      <dgm:t>
        <a:bodyPr/>
        <a:lstStyle/>
        <a:p>
          <a:r>
            <a:rPr lang="en-US" b="0" i="0" dirty="0"/>
            <a:t>Vishal Atreja</a:t>
          </a:r>
          <a:br>
            <a:rPr lang="en-US" b="0" i="0" dirty="0"/>
          </a:br>
          <a:r>
            <a:rPr lang="en-US" b="0" i="0" dirty="0"/>
            <a:t>Oracle Corporation</a:t>
          </a:r>
          <a:endParaRPr lang="en-US" dirty="0"/>
        </a:p>
      </dgm:t>
    </dgm:pt>
    <dgm:pt modelId="{4AD873DC-7B69-7E4A-80AD-019BDED5FB32}" type="parTrans" cxnId="{A3091A74-D8A2-E244-8AE8-C8FB02E700DD}">
      <dgm:prSet/>
      <dgm:spPr/>
      <dgm:t>
        <a:bodyPr/>
        <a:lstStyle/>
        <a:p>
          <a:endParaRPr lang="en-US"/>
        </a:p>
      </dgm:t>
    </dgm:pt>
    <dgm:pt modelId="{9D1E1FF9-9CD1-1A49-8074-40D1C6385437}" type="sibTrans" cxnId="{A3091A74-D8A2-E244-8AE8-C8FB02E700DD}">
      <dgm:prSet/>
      <dgm:spPr/>
      <dgm:t>
        <a:bodyPr/>
        <a:lstStyle/>
        <a:p>
          <a:endParaRPr lang="en-US"/>
        </a:p>
      </dgm:t>
    </dgm:pt>
    <dgm:pt modelId="{A72A750F-F1BF-B041-BB00-A7D3D267AEEF}">
      <dgm:prSet phldrT="[Text]"/>
      <dgm:spPr/>
      <dgm:t>
        <a:bodyPr/>
        <a:lstStyle/>
        <a:p>
          <a:r>
            <a:rPr lang="en-US" dirty="0"/>
            <a:t>Jayant Thomas</a:t>
          </a:r>
          <a:br>
            <a:rPr lang="en-US" dirty="0"/>
          </a:br>
          <a:r>
            <a:rPr lang="en-US" dirty="0"/>
            <a:t>Change Healthcare</a:t>
          </a:r>
        </a:p>
      </dgm:t>
    </dgm:pt>
    <dgm:pt modelId="{E81F81B7-68D9-7D4C-A745-F7198D24E5DF}" type="parTrans" cxnId="{0807FA15-703D-724A-A555-A37D2DFC609A}">
      <dgm:prSet/>
      <dgm:spPr/>
      <dgm:t>
        <a:bodyPr/>
        <a:lstStyle/>
        <a:p>
          <a:endParaRPr lang="en-US"/>
        </a:p>
      </dgm:t>
    </dgm:pt>
    <dgm:pt modelId="{B55859B4-CC04-1C40-9A41-D2EBB9F45B39}" type="sibTrans" cxnId="{0807FA15-703D-724A-A555-A37D2DFC609A}">
      <dgm:prSet/>
      <dgm:spPr/>
      <dgm:t>
        <a:bodyPr/>
        <a:lstStyle/>
        <a:p>
          <a:endParaRPr lang="en-US"/>
        </a:p>
      </dgm:t>
    </dgm:pt>
    <dgm:pt modelId="{B9BA7523-1876-B84F-93FE-3242676E4E21}">
      <dgm:prSet phldrT="[Text]"/>
      <dgm:spPr/>
      <dgm:t>
        <a:bodyPr/>
        <a:lstStyle/>
        <a:p>
          <a:r>
            <a:rPr lang="en-US" b="0" i="0" dirty="0"/>
            <a:t>Marcello Tomasini</a:t>
          </a:r>
          <a:br>
            <a:rPr lang="en-US" b="0" i="0" dirty="0"/>
          </a:br>
          <a:r>
            <a:rPr lang="en-US" b="0" i="0" dirty="0"/>
            <a:t>Veritas Technologies</a:t>
          </a:r>
          <a:endParaRPr lang="en-US" dirty="0"/>
        </a:p>
      </dgm:t>
    </dgm:pt>
    <dgm:pt modelId="{BF5D0696-43F2-4444-BEA1-4E20C11021C0}" type="parTrans" cxnId="{19AC834E-A1D2-B542-816D-E69B69DE8D57}">
      <dgm:prSet/>
      <dgm:spPr/>
      <dgm:t>
        <a:bodyPr/>
        <a:lstStyle/>
        <a:p>
          <a:endParaRPr lang="en-US"/>
        </a:p>
      </dgm:t>
    </dgm:pt>
    <dgm:pt modelId="{9498F95A-BCF9-6E4D-BD97-6D00F6D2B5EA}" type="sibTrans" cxnId="{19AC834E-A1D2-B542-816D-E69B69DE8D57}">
      <dgm:prSet/>
      <dgm:spPr/>
      <dgm:t>
        <a:bodyPr/>
        <a:lstStyle/>
        <a:p>
          <a:endParaRPr lang="en-US"/>
        </a:p>
      </dgm:t>
    </dgm:pt>
    <dgm:pt modelId="{52968DD6-FFF1-4B44-9230-CEF5E123FD4D}">
      <dgm:prSet phldrT="[Text]"/>
      <dgm:spPr/>
      <dgm:t>
        <a:bodyPr/>
        <a:lstStyle/>
        <a:p>
          <a:r>
            <a:rPr lang="en-US" b="0" i="0" dirty="0"/>
            <a:t>Gopikrishna Manchala</a:t>
          </a:r>
          <a:br>
            <a:rPr lang="en-US" b="0" i="0" dirty="0"/>
          </a:br>
          <a:r>
            <a:rPr lang="en-US" b="0" i="0" dirty="0"/>
            <a:t>Oracle Corporation</a:t>
          </a:r>
          <a:endParaRPr lang="en-US" dirty="0"/>
        </a:p>
      </dgm:t>
    </dgm:pt>
    <dgm:pt modelId="{9AA8A64A-1911-5242-B2C3-7B2CA3639E70}" type="sibTrans" cxnId="{D43734A6-40BD-A846-BD6F-DA4DB781BF6C}">
      <dgm:prSet/>
      <dgm:spPr/>
      <dgm:t>
        <a:bodyPr/>
        <a:lstStyle/>
        <a:p>
          <a:endParaRPr lang="en-US"/>
        </a:p>
      </dgm:t>
    </dgm:pt>
    <dgm:pt modelId="{7CE82FA8-AA69-CE44-8B22-E12C13E6A70A}" type="parTrans" cxnId="{D43734A6-40BD-A846-BD6F-DA4DB781BF6C}">
      <dgm:prSet/>
      <dgm:spPr/>
      <dgm:t>
        <a:bodyPr/>
        <a:lstStyle/>
        <a:p>
          <a:endParaRPr lang="en-US"/>
        </a:p>
      </dgm:t>
    </dgm:pt>
    <dgm:pt modelId="{7D6DC108-F56F-6043-9E37-D020670C271F}">
      <dgm:prSet phldrT="[Text]"/>
      <dgm:spPr/>
      <dgm:t>
        <a:bodyPr/>
        <a:lstStyle/>
        <a:p>
          <a:r>
            <a:rPr lang="en-US" b="0" i="0" dirty="0"/>
            <a:t>Kris Bhanushali</a:t>
          </a:r>
          <a:br>
            <a:rPr lang="en-US" b="0" i="0" dirty="0"/>
          </a:br>
          <a:r>
            <a:rPr lang="en-US" b="0" i="0" dirty="0"/>
            <a:t>Oracle Corporation</a:t>
          </a:r>
          <a:endParaRPr lang="en-US" dirty="0"/>
        </a:p>
      </dgm:t>
    </dgm:pt>
    <dgm:pt modelId="{8A340BE8-DC3F-6C41-8237-C326300C0991}" type="sibTrans" cxnId="{81C87A51-25C2-D643-BEE3-55F3892EB420}">
      <dgm:prSet/>
      <dgm:spPr/>
      <dgm:t>
        <a:bodyPr/>
        <a:lstStyle/>
        <a:p>
          <a:endParaRPr lang="en-US"/>
        </a:p>
      </dgm:t>
    </dgm:pt>
    <dgm:pt modelId="{B719C0CE-E9C7-2647-8009-12E304C4F90C}" type="parTrans" cxnId="{81C87A51-25C2-D643-BEE3-55F3892EB420}">
      <dgm:prSet/>
      <dgm:spPr/>
      <dgm:t>
        <a:bodyPr/>
        <a:lstStyle/>
        <a:p>
          <a:endParaRPr lang="en-US"/>
        </a:p>
      </dgm:t>
    </dgm:pt>
    <dgm:pt modelId="{AAC81486-1C30-4747-98F5-2DC66BBBB9F0}">
      <dgm:prSet phldrT="[Text]"/>
      <dgm:spPr/>
      <dgm:t>
        <a:bodyPr/>
        <a:lstStyle/>
        <a:p>
          <a:r>
            <a:rPr lang="en-US" b="0" i="0" dirty="0"/>
            <a:t>Santosh Kumar</a:t>
          </a:r>
          <a:br>
            <a:rPr lang="en-US" b="0" i="0" dirty="0"/>
          </a:br>
          <a:r>
            <a:rPr lang="en-US" b="0" i="0" dirty="0"/>
            <a:t>Oracle Corporation</a:t>
          </a:r>
          <a:endParaRPr lang="en-US" dirty="0"/>
        </a:p>
      </dgm:t>
    </dgm:pt>
    <dgm:pt modelId="{BB630DBE-7D2A-A147-A6BA-6359CA013127}" type="sibTrans" cxnId="{85FE8101-7C46-384D-B21E-77986F13B521}">
      <dgm:prSet/>
      <dgm:spPr/>
      <dgm:t>
        <a:bodyPr/>
        <a:lstStyle/>
        <a:p>
          <a:endParaRPr lang="en-US"/>
        </a:p>
      </dgm:t>
    </dgm:pt>
    <dgm:pt modelId="{F8DD7008-0DAD-B645-A028-33ADED48C13C}" type="parTrans" cxnId="{85FE8101-7C46-384D-B21E-77986F13B521}">
      <dgm:prSet/>
      <dgm:spPr/>
      <dgm:t>
        <a:bodyPr/>
        <a:lstStyle/>
        <a:p>
          <a:endParaRPr lang="en-US"/>
        </a:p>
      </dgm:t>
    </dgm:pt>
    <dgm:pt modelId="{3DAC0F2F-AE44-634B-A4D7-908B8826EB1D}" type="pres">
      <dgm:prSet presAssocID="{B2EE283F-00C7-D64E-92D8-127468752BC9}" presName="Name0" presStyleCnt="0">
        <dgm:presLayoutVars>
          <dgm:dir/>
          <dgm:resizeHandles val="exact"/>
        </dgm:presLayoutVars>
      </dgm:prSet>
      <dgm:spPr/>
    </dgm:pt>
    <dgm:pt modelId="{BB4E5C35-8723-B647-8CB1-5CD0DBE4E98D}" type="pres">
      <dgm:prSet presAssocID="{A72A750F-F1BF-B041-BB00-A7D3D267AEEF}" presName="composite" presStyleCnt="0"/>
      <dgm:spPr/>
    </dgm:pt>
    <dgm:pt modelId="{4DDEB82C-0C81-9F4A-B6EB-6FB26BFCF7EC}" type="pres">
      <dgm:prSet presAssocID="{A72A750F-F1BF-B041-BB00-A7D3D267AEEF}" presName="rect1" presStyleLbl="bgImgPlace1" presStyleIdx="0" presStyleCnt="1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B73BCECF-BCB5-D543-AD9C-BC6D0CE70369}" type="pres">
      <dgm:prSet presAssocID="{A72A750F-F1BF-B041-BB00-A7D3D267AEEF}" presName="wedgeRectCallout1" presStyleLbl="node1" presStyleIdx="0" presStyleCnt="14">
        <dgm:presLayoutVars>
          <dgm:bulletEnabled val="1"/>
        </dgm:presLayoutVars>
      </dgm:prSet>
      <dgm:spPr/>
    </dgm:pt>
    <dgm:pt modelId="{396EA310-CDCF-774F-A49E-BE9777A514A8}" type="pres">
      <dgm:prSet presAssocID="{B55859B4-CC04-1C40-9A41-D2EBB9F45B39}" presName="sibTrans" presStyleCnt="0"/>
      <dgm:spPr/>
    </dgm:pt>
    <dgm:pt modelId="{6BDEB7C4-E388-F746-ABD1-14DF252EFBEF}" type="pres">
      <dgm:prSet presAssocID="{B9BA7523-1876-B84F-93FE-3242676E4E21}" presName="composite" presStyleCnt="0"/>
      <dgm:spPr/>
    </dgm:pt>
    <dgm:pt modelId="{80F69179-AC71-364F-8FAB-341359B316CD}" type="pres">
      <dgm:prSet presAssocID="{B9BA7523-1876-B84F-93FE-3242676E4E21}" presName="rect1" presStyleLbl="bgImgPlace1" presStyleIdx="1" presStyleCnt="1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7C06DCF4-037D-8948-A438-17CEFE107EC0}" type="pres">
      <dgm:prSet presAssocID="{B9BA7523-1876-B84F-93FE-3242676E4E21}" presName="wedgeRectCallout1" presStyleLbl="node1" presStyleIdx="1" presStyleCnt="14">
        <dgm:presLayoutVars>
          <dgm:bulletEnabled val="1"/>
        </dgm:presLayoutVars>
      </dgm:prSet>
      <dgm:spPr/>
    </dgm:pt>
    <dgm:pt modelId="{F4A3072A-D60A-B648-8009-54F832B151AC}" type="pres">
      <dgm:prSet presAssocID="{9498F95A-BCF9-6E4D-BD97-6D00F6D2B5EA}" presName="sibTrans" presStyleCnt="0"/>
      <dgm:spPr/>
    </dgm:pt>
    <dgm:pt modelId="{AB0F488B-06C0-4945-9D2B-752894DC54A8}" type="pres">
      <dgm:prSet presAssocID="{7D6DC108-F56F-6043-9E37-D020670C271F}" presName="composite" presStyleCnt="0"/>
      <dgm:spPr/>
    </dgm:pt>
    <dgm:pt modelId="{BA5B9E36-420F-704E-9FD2-1DEDD703E7E6}" type="pres">
      <dgm:prSet presAssocID="{7D6DC108-F56F-6043-9E37-D020670C271F}" presName="rect1" presStyleLbl="bgImgPlace1" presStyleIdx="2" presStyleCnt="1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1A10557C-0D1E-7B42-9788-2C4431AFB1B4}" type="pres">
      <dgm:prSet presAssocID="{7D6DC108-F56F-6043-9E37-D020670C271F}" presName="wedgeRectCallout1" presStyleLbl="node1" presStyleIdx="2" presStyleCnt="14">
        <dgm:presLayoutVars>
          <dgm:bulletEnabled val="1"/>
        </dgm:presLayoutVars>
      </dgm:prSet>
      <dgm:spPr/>
    </dgm:pt>
    <dgm:pt modelId="{ABDC7B29-DF95-7F42-9E0A-8000D26836A2}" type="pres">
      <dgm:prSet presAssocID="{8A340BE8-DC3F-6C41-8237-C326300C0991}" presName="sibTrans" presStyleCnt="0"/>
      <dgm:spPr/>
    </dgm:pt>
    <dgm:pt modelId="{F2A5CC67-A48B-C544-8D9A-73C8F36BF69B}" type="pres">
      <dgm:prSet presAssocID="{52968DD6-FFF1-4B44-9230-CEF5E123FD4D}" presName="composite" presStyleCnt="0"/>
      <dgm:spPr/>
    </dgm:pt>
    <dgm:pt modelId="{9BEBF0CE-CA08-4344-B3F2-0090DD5D5563}" type="pres">
      <dgm:prSet presAssocID="{52968DD6-FFF1-4B44-9230-CEF5E123FD4D}" presName="rect1" presStyleLbl="bgImgPlace1" presStyleIdx="3" presStyleCnt="1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4BD0426D-7E38-1240-A597-05C07622F9AB}" type="pres">
      <dgm:prSet presAssocID="{52968DD6-FFF1-4B44-9230-CEF5E123FD4D}" presName="wedgeRectCallout1" presStyleLbl="node1" presStyleIdx="3" presStyleCnt="14">
        <dgm:presLayoutVars>
          <dgm:bulletEnabled val="1"/>
        </dgm:presLayoutVars>
      </dgm:prSet>
      <dgm:spPr/>
    </dgm:pt>
    <dgm:pt modelId="{CAF398BF-FCA7-1D4E-B0C2-B6C326E33AF5}" type="pres">
      <dgm:prSet presAssocID="{9AA8A64A-1911-5242-B2C3-7B2CA3639E70}" presName="sibTrans" presStyleCnt="0"/>
      <dgm:spPr/>
    </dgm:pt>
    <dgm:pt modelId="{8190ABD0-EB35-1A4D-9920-7F878D8E1CDA}" type="pres">
      <dgm:prSet presAssocID="{4D85ACB3-D2A2-5947-8286-E16EC3F5B100}" presName="composite" presStyleCnt="0"/>
      <dgm:spPr/>
    </dgm:pt>
    <dgm:pt modelId="{9736E64F-F625-E149-8CCA-F83C9D9B88DD}" type="pres">
      <dgm:prSet presAssocID="{4D85ACB3-D2A2-5947-8286-E16EC3F5B100}" presName="rect1" presStyleLbl="bgImgPlace1" presStyleIdx="4" presStyleCnt="14"/>
      <dgm:spPr>
        <a:blipFill>
          <a:blip xmlns:r="http://schemas.openxmlformats.org/officeDocument/2006/relationships" r:embed="rId5"/>
          <a:srcRect/>
          <a:stretch>
            <a:fillRect t="-8000" b="-8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06C220AC-08B3-A146-990E-8FACF00913C7}" type="pres">
      <dgm:prSet presAssocID="{4D85ACB3-D2A2-5947-8286-E16EC3F5B100}" presName="wedgeRectCallout1" presStyleLbl="node1" presStyleIdx="4" presStyleCnt="14">
        <dgm:presLayoutVars>
          <dgm:bulletEnabled val="1"/>
        </dgm:presLayoutVars>
      </dgm:prSet>
      <dgm:spPr/>
    </dgm:pt>
    <dgm:pt modelId="{D494DE30-4A5E-AB43-963F-B5538BEEA988}" type="pres">
      <dgm:prSet presAssocID="{9D1E1FF9-9CD1-1A49-8074-40D1C6385437}" presName="sibTrans" presStyleCnt="0"/>
      <dgm:spPr/>
    </dgm:pt>
    <dgm:pt modelId="{978B2F15-20E1-544D-8E9F-0B9C73227C20}" type="pres">
      <dgm:prSet presAssocID="{AAC81486-1C30-4747-98F5-2DC66BBBB9F0}" presName="composite" presStyleCnt="0"/>
      <dgm:spPr/>
    </dgm:pt>
    <dgm:pt modelId="{100390CF-BDBB-8A4B-881B-7B29F9E93D32}" type="pres">
      <dgm:prSet presAssocID="{AAC81486-1C30-4747-98F5-2DC66BBBB9F0}" presName="rect1" presStyleLbl="bgImgPlace1" presStyleIdx="5" presStyleCnt="14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DE9D3FBE-C874-C44A-A421-135A4012A0AD}" type="pres">
      <dgm:prSet presAssocID="{AAC81486-1C30-4747-98F5-2DC66BBBB9F0}" presName="wedgeRectCallout1" presStyleLbl="node1" presStyleIdx="5" presStyleCnt="14">
        <dgm:presLayoutVars>
          <dgm:bulletEnabled val="1"/>
        </dgm:presLayoutVars>
      </dgm:prSet>
      <dgm:spPr/>
    </dgm:pt>
    <dgm:pt modelId="{C3DED2D1-4749-5E43-A1C7-ED8959E2EB0B}" type="pres">
      <dgm:prSet presAssocID="{BB630DBE-7D2A-A147-A6BA-6359CA013127}" presName="sibTrans" presStyleCnt="0"/>
      <dgm:spPr/>
    </dgm:pt>
    <dgm:pt modelId="{EA7F43AC-D118-1142-B1BC-AFE1F1C4340B}" type="pres">
      <dgm:prSet presAssocID="{7921FB11-18FC-5449-A544-2181FF683BEF}" presName="composite" presStyleCnt="0"/>
      <dgm:spPr/>
    </dgm:pt>
    <dgm:pt modelId="{C35B0F16-CBFE-EF47-A8B8-2275D8A6F2EB}" type="pres">
      <dgm:prSet presAssocID="{7921FB11-18FC-5449-A544-2181FF683BEF}" presName="rect1" presStyleLbl="bgImgPlace1" presStyleIdx="6" presStyleCnt="1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6E2584E9-2F54-E44F-8A05-27EE0F6BE781}" type="pres">
      <dgm:prSet presAssocID="{7921FB11-18FC-5449-A544-2181FF683BEF}" presName="wedgeRectCallout1" presStyleLbl="node1" presStyleIdx="6" presStyleCnt="14">
        <dgm:presLayoutVars>
          <dgm:bulletEnabled val="1"/>
        </dgm:presLayoutVars>
      </dgm:prSet>
      <dgm:spPr/>
    </dgm:pt>
    <dgm:pt modelId="{0D29465D-6716-FF4A-8845-C55153173E97}" type="pres">
      <dgm:prSet presAssocID="{673475B4-8D68-974F-BDD9-85308A863DC3}" presName="sibTrans" presStyleCnt="0"/>
      <dgm:spPr/>
    </dgm:pt>
    <dgm:pt modelId="{ABFEF22E-B35B-714F-A7D4-B51C6ADD3B98}" type="pres">
      <dgm:prSet presAssocID="{1C0C689F-5E44-8C4D-94A1-C51D9ED2586F}" presName="composite" presStyleCnt="0"/>
      <dgm:spPr/>
    </dgm:pt>
    <dgm:pt modelId="{D5B895A7-65CD-F94D-AF63-A6A04AB656AB}" type="pres">
      <dgm:prSet presAssocID="{1C0C689F-5E44-8C4D-94A1-C51D9ED2586F}" presName="rect1" presStyleLbl="bgImgPlace1" presStyleIdx="7" presStyleCnt="14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442228DB-CF84-8649-8B17-A9BEBC9BBC51}" type="pres">
      <dgm:prSet presAssocID="{1C0C689F-5E44-8C4D-94A1-C51D9ED2586F}" presName="wedgeRectCallout1" presStyleLbl="node1" presStyleIdx="7" presStyleCnt="14">
        <dgm:presLayoutVars>
          <dgm:bulletEnabled val="1"/>
        </dgm:presLayoutVars>
      </dgm:prSet>
      <dgm:spPr/>
    </dgm:pt>
    <dgm:pt modelId="{1F558CB1-4C33-1649-BB70-BDAF900CDE30}" type="pres">
      <dgm:prSet presAssocID="{624CD5A8-0ABD-E24C-B3F8-971807E4DBDD}" presName="sibTrans" presStyleCnt="0"/>
      <dgm:spPr/>
    </dgm:pt>
    <dgm:pt modelId="{ECA29DC9-E9E6-BD41-BBAB-46BD8687519A}" type="pres">
      <dgm:prSet presAssocID="{79CA1A4D-AB4E-974E-83DB-8D9EBFE25820}" presName="composite" presStyleCnt="0"/>
      <dgm:spPr/>
    </dgm:pt>
    <dgm:pt modelId="{76D0708F-5839-E046-A4ED-8F924B039759}" type="pres">
      <dgm:prSet presAssocID="{79CA1A4D-AB4E-974E-83DB-8D9EBFE25820}" presName="rect1" presStyleLbl="bgImgPlace1" presStyleIdx="8" presStyleCnt="14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4EA125D3-1DF6-234B-9C2A-39EFA0A4BAE6}" type="pres">
      <dgm:prSet presAssocID="{79CA1A4D-AB4E-974E-83DB-8D9EBFE25820}" presName="wedgeRectCallout1" presStyleLbl="node1" presStyleIdx="8" presStyleCnt="14">
        <dgm:presLayoutVars>
          <dgm:bulletEnabled val="1"/>
        </dgm:presLayoutVars>
      </dgm:prSet>
      <dgm:spPr/>
    </dgm:pt>
    <dgm:pt modelId="{65A49D17-4EEB-2B42-A8C1-618E65894370}" type="pres">
      <dgm:prSet presAssocID="{1A322E75-0395-DA43-8EA5-E1E43CFA051E}" presName="sibTrans" presStyleCnt="0"/>
      <dgm:spPr/>
    </dgm:pt>
    <dgm:pt modelId="{BB48CB23-DA11-8B4D-BEAB-A57F2669E36F}" type="pres">
      <dgm:prSet presAssocID="{57198CB9-404D-E248-BA97-2E8ED3A5BEC4}" presName="composite" presStyleCnt="0"/>
      <dgm:spPr/>
    </dgm:pt>
    <dgm:pt modelId="{D295494D-4E1E-5E42-A33C-89E37CCD721D}" type="pres">
      <dgm:prSet presAssocID="{57198CB9-404D-E248-BA97-2E8ED3A5BEC4}" presName="rect1" presStyleLbl="bgImgPlace1" presStyleIdx="9" presStyleCnt="14"/>
      <dgm:spPr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BF00E199-3C45-F44C-A270-7BF01F213B8C}" type="pres">
      <dgm:prSet presAssocID="{57198CB9-404D-E248-BA97-2E8ED3A5BEC4}" presName="wedgeRectCallout1" presStyleLbl="node1" presStyleIdx="9" presStyleCnt="14">
        <dgm:presLayoutVars>
          <dgm:bulletEnabled val="1"/>
        </dgm:presLayoutVars>
      </dgm:prSet>
      <dgm:spPr/>
    </dgm:pt>
    <dgm:pt modelId="{73F1C1B5-5848-7A47-8E1B-151DB4706EB8}" type="pres">
      <dgm:prSet presAssocID="{7C1D7C1F-26C0-B141-B83D-FF923C27152C}" presName="sibTrans" presStyleCnt="0"/>
      <dgm:spPr/>
    </dgm:pt>
    <dgm:pt modelId="{F8E85EF6-EEA2-FB4E-807A-DE1416D635F9}" type="pres">
      <dgm:prSet presAssocID="{D33EAB74-1F53-2F4B-B65B-4E088885352D}" presName="composite" presStyleCnt="0"/>
      <dgm:spPr/>
    </dgm:pt>
    <dgm:pt modelId="{8C7995D0-6F24-2A46-BAE1-97A9F05821E2}" type="pres">
      <dgm:prSet presAssocID="{D33EAB74-1F53-2F4B-B65B-4E088885352D}" presName="rect1" presStyleLbl="bgImgPlace1" presStyleIdx="10" presStyleCnt="14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BC5ADD99-ADDE-C642-A8D9-F0DAD6AA8010}" type="pres">
      <dgm:prSet presAssocID="{D33EAB74-1F53-2F4B-B65B-4E088885352D}" presName="wedgeRectCallout1" presStyleLbl="node1" presStyleIdx="10" presStyleCnt="14">
        <dgm:presLayoutVars>
          <dgm:bulletEnabled val="1"/>
        </dgm:presLayoutVars>
      </dgm:prSet>
      <dgm:spPr/>
    </dgm:pt>
    <dgm:pt modelId="{529EE214-894F-9647-A47C-F48DFA94A089}" type="pres">
      <dgm:prSet presAssocID="{7B7B1FEA-ADD1-9A41-B049-25346EFE440C}" presName="sibTrans" presStyleCnt="0"/>
      <dgm:spPr/>
    </dgm:pt>
    <dgm:pt modelId="{F1AB8534-3160-504E-8A0D-86BA3866843C}" type="pres">
      <dgm:prSet presAssocID="{CCA3DE81-66D7-FD40-89FF-6A1A6AF31825}" presName="composite" presStyleCnt="0"/>
      <dgm:spPr/>
    </dgm:pt>
    <dgm:pt modelId="{5056F5BB-D99A-734F-BD6B-24C41BFA97F0}" type="pres">
      <dgm:prSet presAssocID="{CCA3DE81-66D7-FD40-89FF-6A1A6AF31825}" presName="rect1" presStyleLbl="bgImgPlace1" presStyleIdx="11" presStyleCnt="14"/>
      <dgm:spPr>
        <a:blipFill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A8E9B7FE-D779-9C44-BA4A-8655AC7A51C5}" type="pres">
      <dgm:prSet presAssocID="{CCA3DE81-66D7-FD40-89FF-6A1A6AF31825}" presName="wedgeRectCallout1" presStyleLbl="node1" presStyleIdx="11" presStyleCnt="14">
        <dgm:presLayoutVars>
          <dgm:bulletEnabled val="1"/>
        </dgm:presLayoutVars>
      </dgm:prSet>
      <dgm:spPr/>
    </dgm:pt>
    <dgm:pt modelId="{D4544EA0-965C-F145-83D3-9B91FF3D2CE9}" type="pres">
      <dgm:prSet presAssocID="{3649CA56-6E00-EC46-BBE6-F5FB677248A1}" presName="sibTrans" presStyleCnt="0"/>
      <dgm:spPr/>
    </dgm:pt>
    <dgm:pt modelId="{E95A6768-77DA-5040-B7F7-ED34E6D5290C}" type="pres">
      <dgm:prSet presAssocID="{2E96544F-B6EA-4245-915C-05275110ABAA}" presName="composite" presStyleCnt="0"/>
      <dgm:spPr/>
    </dgm:pt>
    <dgm:pt modelId="{ABC61E81-F4E9-D847-9D1C-DE57A2096A3B}" type="pres">
      <dgm:prSet presAssocID="{2E96544F-B6EA-4245-915C-05275110ABAA}" presName="rect1" presStyleLbl="bgImgPlace1" presStyleIdx="12" presStyleCnt="14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EF2C8DBA-9D78-FD44-A078-728DECCF7692}" type="pres">
      <dgm:prSet presAssocID="{2E96544F-B6EA-4245-915C-05275110ABAA}" presName="wedgeRectCallout1" presStyleLbl="node1" presStyleIdx="12" presStyleCnt="14">
        <dgm:presLayoutVars>
          <dgm:bulletEnabled val="1"/>
        </dgm:presLayoutVars>
      </dgm:prSet>
      <dgm:spPr/>
    </dgm:pt>
    <dgm:pt modelId="{5D490055-E1AD-C447-BDD0-FBC5EAF11401}" type="pres">
      <dgm:prSet presAssocID="{9298FB15-0A82-7E4F-AEDF-F72F072BA477}" presName="sibTrans" presStyleCnt="0"/>
      <dgm:spPr/>
    </dgm:pt>
    <dgm:pt modelId="{5FAAEF78-4029-C646-99BE-6A4E46CC3EBC}" type="pres">
      <dgm:prSet presAssocID="{7F6845A5-D03C-E445-82E1-4855C8F6F1EE}" presName="composite" presStyleCnt="0"/>
      <dgm:spPr/>
    </dgm:pt>
    <dgm:pt modelId="{606985A8-5C8C-FA4A-9BC8-85932756A5E0}" type="pres">
      <dgm:prSet presAssocID="{7F6845A5-D03C-E445-82E1-4855C8F6F1EE}" presName="rect1" presStyleLbl="bgImgPlace1" presStyleIdx="13" presStyleCnt="14"/>
      <dgm:spPr>
        <a:blipFill>
          <a:blip xmlns:r="http://schemas.openxmlformats.org/officeDocument/2006/relationships"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>
          <a:solidFill>
            <a:schemeClr val="accent6">
              <a:lumMod val="50000"/>
            </a:schemeClr>
          </a:solidFill>
        </a:ln>
      </dgm:spPr>
    </dgm:pt>
    <dgm:pt modelId="{44AF3903-0D7B-DD4A-8203-7ABFF3892729}" type="pres">
      <dgm:prSet presAssocID="{7F6845A5-D03C-E445-82E1-4855C8F6F1EE}" presName="wedgeRectCallout1" presStyleLbl="node1" presStyleIdx="13" presStyleCnt="14">
        <dgm:presLayoutVars>
          <dgm:bulletEnabled val="1"/>
        </dgm:presLayoutVars>
      </dgm:prSet>
      <dgm:spPr/>
    </dgm:pt>
  </dgm:ptLst>
  <dgm:cxnLst>
    <dgm:cxn modelId="{85FE8101-7C46-384D-B21E-77986F13B521}" srcId="{B2EE283F-00C7-D64E-92D8-127468752BC9}" destId="{AAC81486-1C30-4747-98F5-2DC66BBBB9F0}" srcOrd="5" destOrd="0" parTransId="{F8DD7008-0DAD-B645-A028-33ADED48C13C}" sibTransId="{BB630DBE-7D2A-A147-A6BA-6359CA013127}"/>
    <dgm:cxn modelId="{3FC5CB13-3079-B04D-A42C-9819AB1064B8}" srcId="{B2EE283F-00C7-D64E-92D8-127468752BC9}" destId="{57198CB9-404D-E248-BA97-2E8ED3A5BEC4}" srcOrd="9" destOrd="0" parTransId="{50739C6D-B128-194E-A2A7-50440889C77A}" sibTransId="{7C1D7C1F-26C0-B141-B83D-FF923C27152C}"/>
    <dgm:cxn modelId="{0807FA15-703D-724A-A555-A37D2DFC609A}" srcId="{B2EE283F-00C7-D64E-92D8-127468752BC9}" destId="{A72A750F-F1BF-B041-BB00-A7D3D267AEEF}" srcOrd="0" destOrd="0" parTransId="{E81F81B7-68D9-7D4C-A745-F7198D24E5DF}" sibTransId="{B55859B4-CC04-1C40-9A41-D2EBB9F45B39}"/>
    <dgm:cxn modelId="{EBC01120-D925-3349-B49C-C5794F0BD82F}" type="presOf" srcId="{AAC81486-1C30-4747-98F5-2DC66BBBB9F0}" destId="{DE9D3FBE-C874-C44A-A421-135A4012A0AD}" srcOrd="0" destOrd="0" presId="urn:microsoft.com/office/officeart/2008/layout/BendingPictureCaptionList"/>
    <dgm:cxn modelId="{A601FB20-E8BD-C043-A815-3FF30545384B}" type="presOf" srcId="{B9BA7523-1876-B84F-93FE-3242676E4E21}" destId="{7C06DCF4-037D-8948-A438-17CEFE107EC0}" srcOrd="0" destOrd="0" presId="urn:microsoft.com/office/officeart/2008/layout/BendingPictureCaptionList"/>
    <dgm:cxn modelId="{1B963D29-2045-B14E-9723-BF1B94DB761E}" type="presOf" srcId="{1C0C689F-5E44-8C4D-94A1-C51D9ED2586F}" destId="{442228DB-CF84-8649-8B17-A9BEBC9BBC51}" srcOrd="0" destOrd="0" presId="urn:microsoft.com/office/officeart/2008/layout/BendingPictureCaptionList"/>
    <dgm:cxn modelId="{6837D52F-B0C6-3D4D-B6A4-FE756AFC8B81}" type="presOf" srcId="{2E96544F-B6EA-4245-915C-05275110ABAA}" destId="{EF2C8DBA-9D78-FD44-A078-728DECCF7692}" srcOrd="0" destOrd="0" presId="urn:microsoft.com/office/officeart/2008/layout/BendingPictureCaptionList"/>
    <dgm:cxn modelId="{CCBDA831-C413-8244-A90F-8258D33770B2}" srcId="{B2EE283F-00C7-D64E-92D8-127468752BC9}" destId="{D33EAB74-1F53-2F4B-B65B-4E088885352D}" srcOrd="10" destOrd="0" parTransId="{79D0B9DF-C749-7F4A-93FB-35333E7AE61B}" sibTransId="{7B7B1FEA-ADD1-9A41-B049-25346EFE440C}"/>
    <dgm:cxn modelId="{9BCC9046-D577-094F-BEF9-7ED28B3F6521}" srcId="{B2EE283F-00C7-D64E-92D8-127468752BC9}" destId="{2E96544F-B6EA-4245-915C-05275110ABAA}" srcOrd="12" destOrd="0" parTransId="{A246EC1E-EBC4-4A4C-8569-7359467A6FD3}" sibTransId="{9298FB15-0A82-7E4F-AEDF-F72F072BA477}"/>
    <dgm:cxn modelId="{C96F984C-62C9-2243-82F8-C568DAA38D28}" type="presOf" srcId="{7D6DC108-F56F-6043-9E37-D020670C271F}" destId="{1A10557C-0D1E-7B42-9788-2C4431AFB1B4}" srcOrd="0" destOrd="0" presId="urn:microsoft.com/office/officeart/2008/layout/BendingPictureCaptionList"/>
    <dgm:cxn modelId="{19AC834E-A1D2-B542-816D-E69B69DE8D57}" srcId="{B2EE283F-00C7-D64E-92D8-127468752BC9}" destId="{B9BA7523-1876-B84F-93FE-3242676E4E21}" srcOrd="1" destOrd="0" parTransId="{BF5D0696-43F2-4444-BEA1-4E20C11021C0}" sibTransId="{9498F95A-BCF9-6E4D-BD97-6D00F6D2B5EA}"/>
    <dgm:cxn modelId="{81C87A51-25C2-D643-BEE3-55F3892EB420}" srcId="{B2EE283F-00C7-D64E-92D8-127468752BC9}" destId="{7D6DC108-F56F-6043-9E37-D020670C271F}" srcOrd="2" destOrd="0" parTransId="{B719C0CE-E9C7-2647-8009-12E304C4F90C}" sibTransId="{8A340BE8-DC3F-6C41-8237-C326300C0991}"/>
    <dgm:cxn modelId="{60871855-E164-E043-9FC0-C66CD5E8D9AD}" type="presOf" srcId="{D33EAB74-1F53-2F4B-B65B-4E088885352D}" destId="{BC5ADD99-ADDE-C642-A8D9-F0DAD6AA8010}" srcOrd="0" destOrd="0" presId="urn:microsoft.com/office/officeart/2008/layout/BendingPictureCaptionList"/>
    <dgm:cxn modelId="{6BF25165-A6A2-6F4C-A626-BCBF1AEC4A55}" type="presOf" srcId="{B2EE283F-00C7-D64E-92D8-127468752BC9}" destId="{3DAC0F2F-AE44-634B-A4D7-908B8826EB1D}" srcOrd="0" destOrd="0" presId="urn:microsoft.com/office/officeart/2008/layout/BendingPictureCaptionList"/>
    <dgm:cxn modelId="{B90DC770-589F-1243-BAAD-513E8FEBFC3F}" type="presOf" srcId="{A72A750F-F1BF-B041-BB00-A7D3D267AEEF}" destId="{B73BCECF-BCB5-D543-AD9C-BC6D0CE70369}" srcOrd="0" destOrd="0" presId="urn:microsoft.com/office/officeart/2008/layout/BendingPictureCaptionList"/>
    <dgm:cxn modelId="{A3091A74-D8A2-E244-8AE8-C8FB02E700DD}" srcId="{B2EE283F-00C7-D64E-92D8-127468752BC9}" destId="{4D85ACB3-D2A2-5947-8286-E16EC3F5B100}" srcOrd="4" destOrd="0" parTransId="{4AD873DC-7B69-7E4A-80AD-019BDED5FB32}" sibTransId="{9D1E1FF9-9CD1-1A49-8074-40D1C6385437}"/>
    <dgm:cxn modelId="{64716376-3315-6F41-A824-D46ACA15F71D}" type="presOf" srcId="{57198CB9-404D-E248-BA97-2E8ED3A5BEC4}" destId="{BF00E199-3C45-F44C-A270-7BF01F213B8C}" srcOrd="0" destOrd="0" presId="urn:microsoft.com/office/officeart/2008/layout/BendingPictureCaptionList"/>
    <dgm:cxn modelId="{302FF27D-50FE-C24C-8099-1C2467BC05E9}" type="presOf" srcId="{52968DD6-FFF1-4B44-9230-CEF5E123FD4D}" destId="{4BD0426D-7E38-1240-A597-05C07622F9AB}" srcOrd="0" destOrd="0" presId="urn:microsoft.com/office/officeart/2008/layout/BendingPictureCaptionList"/>
    <dgm:cxn modelId="{4F8A088F-D35B-104D-B428-4D735D481E18}" type="presOf" srcId="{7921FB11-18FC-5449-A544-2181FF683BEF}" destId="{6E2584E9-2F54-E44F-8A05-27EE0F6BE781}" srcOrd="0" destOrd="0" presId="urn:microsoft.com/office/officeart/2008/layout/BendingPictureCaptionList"/>
    <dgm:cxn modelId="{EC199D93-5285-BE48-AEB8-CCD31872ABD2}" type="presOf" srcId="{CCA3DE81-66D7-FD40-89FF-6A1A6AF31825}" destId="{A8E9B7FE-D779-9C44-BA4A-8655AC7A51C5}" srcOrd="0" destOrd="0" presId="urn:microsoft.com/office/officeart/2008/layout/BendingPictureCaptionList"/>
    <dgm:cxn modelId="{D43734A6-40BD-A846-BD6F-DA4DB781BF6C}" srcId="{B2EE283F-00C7-D64E-92D8-127468752BC9}" destId="{52968DD6-FFF1-4B44-9230-CEF5E123FD4D}" srcOrd="3" destOrd="0" parTransId="{7CE82FA8-AA69-CE44-8B22-E12C13E6A70A}" sibTransId="{9AA8A64A-1911-5242-B2C3-7B2CA3639E70}"/>
    <dgm:cxn modelId="{3D8273AC-518C-DA49-8600-03697EF97920}" type="presOf" srcId="{79CA1A4D-AB4E-974E-83DB-8D9EBFE25820}" destId="{4EA125D3-1DF6-234B-9C2A-39EFA0A4BAE6}" srcOrd="0" destOrd="0" presId="urn:microsoft.com/office/officeart/2008/layout/BendingPictureCaptionList"/>
    <dgm:cxn modelId="{1909B3BF-B17B-2643-9EE6-0BC207A3BA51}" type="presOf" srcId="{7F6845A5-D03C-E445-82E1-4855C8F6F1EE}" destId="{44AF3903-0D7B-DD4A-8203-7ABFF3892729}" srcOrd="0" destOrd="0" presId="urn:microsoft.com/office/officeart/2008/layout/BendingPictureCaptionList"/>
    <dgm:cxn modelId="{4B6A8BC4-0BE4-8E47-94AC-C2C71975518D}" srcId="{B2EE283F-00C7-D64E-92D8-127468752BC9}" destId="{1C0C689F-5E44-8C4D-94A1-C51D9ED2586F}" srcOrd="7" destOrd="0" parTransId="{4201926F-7B81-FD43-AF0C-E8E6E7FE9FA1}" sibTransId="{624CD5A8-0ABD-E24C-B3F8-971807E4DBDD}"/>
    <dgm:cxn modelId="{31E024D7-02F0-0F4A-8BF0-2CE9ACB075BF}" srcId="{B2EE283F-00C7-D64E-92D8-127468752BC9}" destId="{7F6845A5-D03C-E445-82E1-4855C8F6F1EE}" srcOrd="13" destOrd="0" parTransId="{F42D12E7-DCEE-2041-8633-4490C7A0042A}" sibTransId="{770FF0C8-93DE-D246-9E29-B695951BDDD0}"/>
    <dgm:cxn modelId="{5EC927DF-6DD3-5345-B20F-1B7D7E03AEF0}" srcId="{B2EE283F-00C7-D64E-92D8-127468752BC9}" destId="{CCA3DE81-66D7-FD40-89FF-6A1A6AF31825}" srcOrd="11" destOrd="0" parTransId="{3332C489-EED4-B643-BCC3-92E4867D3F6C}" sibTransId="{3649CA56-6E00-EC46-BBE6-F5FB677248A1}"/>
    <dgm:cxn modelId="{9B2AF4E3-B34F-6B45-A418-3E20907D6D2C}" type="presOf" srcId="{4D85ACB3-D2A2-5947-8286-E16EC3F5B100}" destId="{06C220AC-08B3-A146-990E-8FACF00913C7}" srcOrd="0" destOrd="0" presId="urn:microsoft.com/office/officeart/2008/layout/BendingPictureCaptionList"/>
    <dgm:cxn modelId="{CC9C0CEB-5B9A-AA4E-B740-0684005BA184}" srcId="{B2EE283F-00C7-D64E-92D8-127468752BC9}" destId="{7921FB11-18FC-5449-A544-2181FF683BEF}" srcOrd="6" destOrd="0" parTransId="{86F17A3C-30EC-A147-8DFB-DF95CF825143}" sibTransId="{673475B4-8D68-974F-BDD9-85308A863DC3}"/>
    <dgm:cxn modelId="{8921B3FB-CA20-2F4A-9EFD-5F241ED04195}" srcId="{B2EE283F-00C7-D64E-92D8-127468752BC9}" destId="{79CA1A4D-AB4E-974E-83DB-8D9EBFE25820}" srcOrd="8" destOrd="0" parTransId="{94A2EDB7-8205-354F-86B7-E674A36ABD8B}" sibTransId="{1A322E75-0395-DA43-8EA5-E1E43CFA051E}"/>
    <dgm:cxn modelId="{5A92533A-6B79-1D43-91FB-D5AA32C51B4B}" type="presParOf" srcId="{3DAC0F2F-AE44-634B-A4D7-908B8826EB1D}" destId="{BB4E5C35-8723-B647-8CB1-5CD0DBE4E98D}" srcOrd="0" destOrd="0" presId="urn:microsoft.com/office/officeart/2008/layout/BendingPictureCaptionList"/>
    <dgm:cxn modelId="{DFFBA43C-F7D8-CB4F-B5ED-DA931E70D0B2}" type="presParOf" srcId="{BB4E5C35-8723-B647-8CB1-5CD0DBE4E98D}" destId="{4DDEB82C-0C81-9F4A-B6EB-6FB26BFCF7EC}" srcOrd="0" destOrd="0" presId="urn:microsoft.com/office/officeart/2008/layout/BendingPictureCaptionList"/>
    <dgm:cxn modelId="{1AB6B1E2-F564-9443-B221-853327459C13}" type="presParOf" srcId="{BB4E5C35-8723-B647-8CB1-5CD0DBE4E98D}" destId="{B73BCECF-BCB5-D543-AD9C-BC6D0CE70369}" srcOrd="1" destOrd="0" presId="urn:microsoft.com/office/officeart/2008/layout/BendingPictureCaptionList"/>
    <dgm:cxn modelId="{419678D1-657B-6C45-9B49-D5B14FC050BC}" type="presParOf" srcId="{3DAC0F2F-AE44-634B-A4D7-908B8826EB1D}" destId="{396EA310-CDCF-774F-A49E-BE9777A514A8}" srcOrd="1" destOrd="0" presId="urn:microsoft.com/office/officeart/2008/layout/BendingPictureCaptionList"/>
    <dgm:cxn modelId="{47390E2D-12A2-444D-8D15-E3251E70B313}" type="presParOf" srcId="{3DAC0F2F-AE44-634B-A4D7-908B8826EB1D}" destId="{6BDEB7C4-E388-F746-ABD1-14DF252EFBEF}" srcOrd="2" destOrd="0" presId="urn:microsoft.com/office/officeart/2008/layout/BendingPictureCaptionList"/>
    <dgm:cxn modelId="{586D666E-D8C7-DC40-80EC-1E85B3E3E6F1}" type="presParOf" srcId="{6BDEB7C4-E388-F746-ABD1-14DF252EFBEF}" destId="{80F69179-AC71-364F-8FAB-341359B316CD}" srcOrd="0" destOrd="0" presId="urn:microsoft.com/office/officeart/2008/layout/BendingPictureCaptionList"/>
    <dgm:cxn modelId="{08297DB0-BCEB-3141-9908-0EB03FF66913}" type="presParOf" srcId="{6BDEB7C4-E388-F746-ABD1-14DF252EFBEF}" destId="{7C06DCF4-037D-8948-A438-17CEFE107EC0}" srcOrd="1" destOrd="0" presId="urn:microsoft.com/office/officeart/2008/layout/BendingPictureCaptionList"/>
    <dgm:cxn modelId="{020DB4E7-8FE9-D24A-9E69-A87598808D31}" type="presParOf" srcId="{3DAC0F2F-AE44-634B-A4D7-908B8826EB1D}" destId="{F4A3072A-D60A-B648-8009-54F832B151AC}" srcOrd="3" destOrd="0" presId="urn:microsoft.com/office/officeart/2008/layout/BendingPictureCaptionList"/>
    <dgm:cxn modelId="{0E8B0105-BE52-0341-B1B5-0B5A4BC9F598}" type="presParOf" srcId="{3DAC0F2F-AE44-634B-A4D7-908B8826EB1D}" destId="{AB0F488B-06C0-4945-9D2B-752894DC54A8}" srcOrd="4" destOrd="0" presId="urn:microsoft.com/office/officeart/2008/layout/BendingPictureCaptionList"/>
    <dgm:cxn modelId="{23D3B280-3978-CD40-8486-EA1FD1E16883}" type="presParOf" srcId="{AB0F488B-06C0-4945-9D2B-752894DC54A8}" destId="{BA5B9E36-420F-704E-9FD2-1DEDD703E7E6}" srcOrd="0" destOrd="0" presId="urn:microsoft.com/office/officeart/2008/layout/BendingPictureCaptionList"/>
    <dgm:cxn modelId="{01179632-B8A1-3F48-9FF2-D1BD45B95273}" type="presParOf" srcId="{AB0F488B-06C0-4945-9D2B-752894DC54A8}" destId="{1A10557C-0D1E-7B42-9788-2C4431AFB1B4}" srcOrd="1" destOrd="0" presId="urn:microsoft.com/office/officeart/2008/layout/BendingPictureCaptionList"/>
    <dgm:cxn modelId="{39F2102C-1CD4-8C40-B1A6-13E77CC9E9A0}" type="presParOf" srcId="{3DAC0F2F-AE44-634B-A4D7-908B8826EB1D}" destId="{ABDC7B29-DF95-7F42-9E0A-8000D26836A2}" srcOrd="5" destOrd="0" presId="urn:microsoft.com/office/officeart/2008/layout/BendingPictureCaptionList"/>
    <dgm:cxn modelId="{B554BA46-A624-3148-819E-B7CA98565A5C}" type="presParOf" srcId="{3DAC0F2F-AE44-634B-A4D7-908B8826EB1D}" destId="{F2A5CC67-A48B-C544-8D9A-73C8F36BF69B}" srcOrd="6" destOrd="0" presId="urn:microsoft.com/office/officeart/2008/layout/BendingPictureCaptionList"/>
    <dgm:cxn modelId="{D009E924-C273-264A-9840-F88B48640BBE}" type="presParOf" srcId="{F2A5CC67-A48B-C544-8D9A-73C8F36BF69B}" destId="{9BEBF0CE-CA08-4344-B3F2-0090DD5D5563}" srcOrd="0" destOrd="0" presId="urn:microsoft.com/office/officeart/2008/layout/BendingPictureCaptionList"/>
    <dgm:cxn modelId="{098A20BC-D21D-3848-8427-1D2E89417753}" type="presParOf" srcId="{F2A5CC67-A48B-C544-8D9A-73C8F36BF69B}" destId="{4BD0426D-7E38-1240-A597-05C07622F9AB}" srcOrd="1" destOrd="0" presId="urn:microsoft.com/office/officeart/2008/layout/BendingPictureCaptionList"/>
    <dgm:cxn modelId="{3C109BBF-DD24-0D47-BE5D-95F8D1667FC9}" type="presParOf" srcId="{3DAC0F2F-AE44-634B-A4D7-908B8826EB1D}" destId="{CAF398BF-FCA7-1D4E-B0C2-B6C326E33AF5}" srcOrd="7" destOrd="0" presId="urn:microsoft.com/office/officeart/2008/layout/BendingPictureCaptionList"/>
    <dgm:cxn modelId="{FB712707-0405-D042-936E-5A0867A77012}" type="presParOf" srcId="{3DAC0F2F-AE44-634B-A4D7-908B8826EB1D}" destId="{8190ABD0-EB35-1A4D-9920-7F878D8E1CDA}" srcOrd="8" destOrd="0" presId="urn:microsoft.com/office/officeart/2008/layout/BendingPictureCaptionList"/>
    <dgm:cxn modelId="{E20C7888-4E74-E745-9B2D-16D365356FA5}" type="presParOf" srcId="{8190ABD0-EB35-1A4D-9920-7F878D8E1CDA}" destId="{9736E64F-F625-E149-8CCA-F83C9D9B88DD}" srcOrd="0" destOrd="0" presId="urn:microsoft.com/office/officeart/2008/layout/BendingPictureCaptionList"/>
    <dgm:cxn modelId="{34342C19-EE14-7049-9731-5E848CDF934A}" type="presParOf" srcId="{8190ABD0-EB35-1A4D-9920-7F878D8E1CDA}" destId="{06C220AC-08B3-A146-990E-8FACF00913C7}" srcOrd="1" destOrd="0" presId="urn:microsoft.com/office/officeart/2008/layout/BendingPictureCaptionList"/>
    <dgm:cxn modelId="{4C445B80-207E-4546-AF60-BB58F0231389}" type="presParOf" srcId="{3DAC0F2F-AE44-634B-A4D7-908B8826EB1D}" destId="{D494DE30-4A5E-AB43-963F-B5538BEEA988}" srcOrd="9" destOrd="0" presId="urn:microsoft.com/office/officeart/2008/layout/BendingPictureCaptionList"/>
    <dgm:cxn modelId="{CEB091A7-1418-E64E-B550-7C9AD6B1A67C}" type="presParOf" srcId="{3DAC0F2F-AE44-634B-A4D7-908B8826EB1D}" destId="{978B2F15-20E1-544D-8E9F-0B9C73227C20}" srcOrd="10" destOrd="0" presId="urn:microsoft.com/office/officeart/2008/layout/BendingPictureCaptionList"/>
    <dgm:cxn modelId="{299790C3-02CC-554E-805D-3FEAF2F73A3D}" type="presParOf" srcId="{978B2F15-20E1-544D-8E9F-0B9C73227C20}" destId="{100390CF-BDBB-8A4B-881B-7B29F9E93D32}" srcOrd="0" destOrd="0" presId="urn:microsoft.com/office/officeart/2008/layout/BendingPictureCaptionList"/>
    <dgm:cxn modelId="{98AAA3E6-A78E-B84E-BC00-32B307D5F153}" type="presParOf" srcId="{978B2F15-20E1-544D-8E9F-0B9C73227C20}" destId="{DE9D3FBE-C874-C44A-A421-135A4012A0AD}" srcOrd="1" destOrd="0" presId="urn:microsoft.com/office/officeart/2008/layout/BendingPictureCaptionList"/>
    <dgm:cxn modelId="{A3E6C912-D88E-D84A-BFE7-DACFEB129DBC}" type="presParOf" srcId="{3DAC0F2F-AE44-634B-A4D7-908B8826EB1D}" destId="{C3DED2D1-4749-5E43-A1C7-ED8959E2EB0B}" srcOrd="11" destOrd="0" presId="urn:microsoft.com/office/officeart/2008/layout/BendingPictureCaptionList"/>
    <dgm:cxn modelId="{8D2CA7E9-EFFA-CF4B-8862-A0D619133714}" type="presParOf" srcId="{3DAC0F2F-AE44-634B-A4D7-908B8826EB1D}" destId="{EA7F43AC-D118-1142-B1BC-AFE1F1C4340B}" srcOrd="12" destOrd="0" presId="urn:microsoft.com/office/officeart/2008/layout/BendingPictureCaptionList"/>
    <dgm:cxn modelId="{397B8483-8B3E-9244-88DC-7A466BDA7DEC}" type="presParOf" srcId="{EA7F43AC-D118-1142-B1BC-AFE1F1C4340B}" destId="{C35B0F16-CBFE-EF47-A8B8-2275D8A6F2EB}" srcOrd="0" destOrd="0" presId="urn:microsoft.com/office/officeart/2008/layout/BendingPictureCaptionList"/>
    <dgm:cxn modelId="{A66223D7-0E40-A84B-8C68-0B91D55A0992}" type="presParOf" srcId="{EA7F43AC-D118-1142-B1BC-AFE1F1C4340B}" destId="{6E2584E9-2F54-E44F-8A05-27EE0F6BE781}" srcOrd="1" destOrd="0" presId="urn:microsoft.com/office/officeart/2008/layout/BendingPictureCaptionList"/>
    <dgm:cxn modelId="{C7E5C1B1-20CF-2543-B7EC-549C1FCCAA33}" type="presParOf" srcId="{3DAC0F2F-AE44-634B-A4D7-908B8826EB1D}" destId="{0D29465D-6716-FF4A-8845-C55153173E97}" srcOrd="13" destOrd="0" presId="urn:microsoft.com/office/officeart/2008/layout/BendingPictureCaptionList"/>
    <dgm:cxn modelId="{43D0AB7F-1CA7-814A-B562-F39F5BE3D26B}" type="presParOf" srcId="{3DAC0F2F-AE44-634B-A4D7-908B8826EB1D}" destId="{ABFEF22E-B35B-714F-A7D4-B51C6ADD3B98}" srcOrd="14" destOrd="0" presId="urn:microsoft.com/office/officeart/2008/layout/BendingPictureCaptionList"/>
    <dgm:cxn modelId="{8F7B00D7-576F-C54D-B4FF-4B9D9B10CAD8}" type="presParOf" srcId="{ABFEF22E-B35B-714F-A7D4-B51C6ADD3B98}" destId="{D5B895A7-65CD-F94D-AF63-A6A04AB656AB}" srcOrd="0" destOrd="0" presId="urn:microsoft.com/office/officeart/2008/layout/BendingPictureCaptionList"/>
    <dgm:cxn modelId="{C6D5F439-85D5-C74C-892A-D1AA8406AB2D}" type="presParOf" srcId="{ABFEF22E-B35B-714F-A7D4-B51C6ADD3B98}" destId="{442228DB-CF84-8649-8B17-A9BEBC9BBC51}" srcOrd="1" destOrd="0" presId="urn:microsoft.com/office/officeart/2008/layout/BendingPictureCaptionList"/>
    <dgm:cxn modelId="{BEE1641B-D831-5C45-A18A-8E5E2EC0FF3B}" type="presParOf" srcId="{3DAC0F2F-AE44-634B-A4D7-908B8826EB1D}" destId="{1F558CB1-4C33-1649-BB70-BDAF900CDE30}" srcOrd="15" destOrd="0" presId="urn:microsoft.com/office/officeart/2008/layout/BendingPictureCaptionList"/>
    <dgm:cxn modelId="{3E616E02-FF61-7443-9373-3E67EC800C0A}" type="presParOf" srcId="{3DAC0F2F-AE44-634B-A4D7-908B8826EB1D}" destId="{ECA29DC9-E9E6-BD41-BBAB-46BD8687519A}" srcOrd="16" destOrd="0" presId="urn:microsoft.com/office/officeart/2008/layout/BendingPictureCaptionList"/>
    <dgm:cxn modelId="{4C2FA96D-3D6B-C24E-8263-7C908ABCAB7F}" type="presParOf" srcId="{ECA29DC9-E9E6-BD41-BBAB-46BD8687519A}" destId="{76D0708F-5839-E046-A4ED-8F924B039759}" srcOrd="0" destOrd="0" presId="urn:microsoft.com/office/officeart/2008/layout/BendingPictureCaptionList"/>
    <dgm:cxn modelId="{2E5A6C28-0863-CE4D-9E00-26ED2F7A9D69}" type="presParOf" srcId="{ECA29DC9-E9E6-BD41-BBAB-46BD8687519A}" destId="{4EA125D3-1DF6-234B-9C2A-39EFA0A4BAE6}" srcOrd="1" destOrd="0" presId="urn:microsoft.com/office/officeart/2008/layout/BendingPictureCaptionList"/>
    <dgm:cxn modelId="{0038F984-C4D6-324C-B750-8F4D614D4F02}" type="presParOf" srcId="{3DAC0F2F-AE44-634B-A4D7-908B8826EB1D}" destId="{65A49D17-4EEB-2B42-A8C1-618E65894370}" srcOrd="17" destOrd="0" presId="urn:microsoft.com/office/officeart/2008/layout/BendingPictureCaptionList"/>
    <dgm:cxn modelId="{ACB193F6-3E8D-944E-924A-0423596D8915}" type="presParOf" srcId="{3DAC0F2F-AE44-634B-A4D7-908B8826EB1D}" destId="{BB48CB23-DA11-8B4D-BEAB-A57F2669E36F}" srcOrd="18" destOrd="0" presId="urn:microsoft.com/office/officeart/2008/layout/BendingPictureCaptionList"/>
    <dgm:cxn modelId="{1306D752-4900-7F4D-96DA-8C7552740AD9}" type="presParOf" srcId="{BB48CB23-DA11-8B4D-BEAB-A57F2669E36F}" destId="{D295494D-4E1E-5E42-A33C-89E37CCD721D}" srcOrd="0" destOrd="0" presId="urn:microsoft.com/office/officeart/2008/layout/BendingPictureCaptionList"/>
    <dgm:cxn modelId="{3F196617-F343-F146-8395-A3F57636A9BB}" type="presParOf" srcId="{BB48CB23-DA11-8B4D-BEAB-A57F2669E36F}" destId="{BF00E199-3C45-F44C-A270-7BF01F213B8C}" srcOrd="1" destOrd="0" presId="urn:microsoft.com/office/officeart/2008/layout/BendingPictureCaptionList"/>
    <dgm:cxn modelId="{0A4D3B95-49D6-A347-93A2-3E253AE81340}" type="presParOf" srcId="{3DAC0F2F-AE44-634B-A4D7-908B8826EB1D}" destId="{73F1C1B5-5848-7A47-8E1B-151DB4706EB8}" srcOrd="19" destOrd="0" presId="urn:microsoft.com/office/officeart/2008/layout/BendingPictureCaptionList"/>
    <dgm:cxn modelId="{4F51F0E5-19AF-BE40-8276-AC272A06564F}" type="presParOf" srcId="{3DAC0F2F-AE44-634B-A4D7-908B8826EB1D}" destId="{F8E85EF6-EEA2-FB4E-807A-DE1416D635F9}" srcOrd="20" destOrd="0" presId="urn:microsoft.com/office/officeart/2008/layout/BendingPictureCaptionList"/>
    <dgm:cxn modelId="{B7692DC5-B7B1-524A-8267-671C8515668B}" type="presParOf" srcId="{F8E85EF6-EEA2-FB4E-807A-DE1416D635F9}" destId="{8C7995D0-6F24-2A46-BAE1-97A9F05821E2}" srcOrd="0" destOrd="0" presId="urn:microsoft.com/office/officeart/2008/layout/BendingPictureCaptionList"/>
    <dgm:cxn modelId="{6F424148-A25B-1A45-AD44-649D75067EFC}" type="presParOf" srcId="{F8E85EF6-EEA2-FB4E-807A-DE1416D635F9}" destId="{BC5ADD99-ADDE-C642-A8D9-F0DAD6AA8010}" srcOrd="1" destOrd="0" presId="urn:microsoft.com/office/officeart/2008/layout/BendingPictureCaptionList"/>
    <dgm:cxn modelId="{7AF481AF-9971-7C4C-871E-F3F984977F43}" type="presParOf" srcId="{3DAC0F2F-AE44-634B-A4D7-908B8826EB1D}" destId="{529EE214-894F-9647-A47C-F48DFA94A089}" srcOrd="21" destOrd="0" presId="urn:microsoft.com/office/officeart/2008/layout/BendingPictureCaptionList"/>
    <dgm:cxn modelId="{1A8D5644-503F-5841-B15E-857257725A88}" type="presParOf" srcId="{3DAC0F2F-AE44-634B-A4D7-908B8826EB1D}" destId="{F1AB8534-3160-504E-8A0D-86BA3866843C}" srcOrd="22" destOrd="0" presId="urn:microsoft.com/office/officeart/2008/layout/BendingPictureCaptionList"/>
    <dgm:cxn modelId="{A8D373EE-A9AE-D749-B9B8-9777C942321E}" type="presParOf" srcId="{F1AB8534-3160-504E-8A0D-86BA3866843C}" destId="{5056F5BB-D99A-734F-BD6B-24C41BFA97F0}" srcOrd="0" destOrd="0" presId="urn:microsoft.com/office/officeart/2008/layout/BendingPictureCaptionList"/>
    <dgm:cxn modelId="{486BDEEE-A49C-CA43-B35E-43BDBAFDA64D}" type="presParOf" srcId="{F1AB8534-3160-504E-8A0D-86BA3866843C}" destId="{A8E9B7FE-D779-9C44-BA4A-8655AC7A51C5}" srcOrd="1" destOrd="0" presId="urn:microsoft.com/office/officeart/2008/layout/BendingPictureCaptionList"/>
    <dgm:cxn modelId="{6AD62A39-3647-994E-80C6-63B6FD72D9E0}" type="presParOf" srcId="{3DAC0F2F-AE44-634B-A4D7-908B8826EB1D}" destId="{D4544EA0-965C-F145-83D3-9B91FF3D2CE9}" srcOrd="23" destOrd="0" presId="urn:microsoft.com/office/officeart/2008/layout/BendingPictureCaptionList"/>
    <dgm:cxn modelId="{758D478E-487E-0E48-8C63-929E2A9EABBB}" type="presParOf" srcId="{3DAC0F2F-AE44-634B-A4D7-908B8826EB1D}" destId="{E95A6768-77DA-5040-B7F7-ED34E6D5290C}" srcOrd="24" destOrd="0" presId="urn:microsoft.com/office/officeart/2008/layout/BendingPictureCaptionList"/>
    <dgm:cxn modelId="{976C5B05-9747-4D4F-83EF-6E0BFBD5C3C3}" type="presParOf" srcId="{E95A6768-77DA-5040-B7F7-ED34E6D5290C}" destId="{ABC61E81-F4E9-D847-9D1C-DE57A2096A3B}" srcOrd="0" destOrd="0" presId="urn:microsoft.com/office/officeart/2008/layout/BendingPictureCaptionList"/>
    <dgm:cxn modelId="{756023DD-448E-7F43-A133-EDF00DF60F9B}" type="presParOf" srcId="{E95A6768-77DA-5040-B7F7-ED34E6D5290C}" destId="{EF2C8DBA-9D78-FD44-A078-728DECCF7692}" srcOrd="1" destOrd="0" presId="urn:microsoft.com/office/officeart/2008/layout/BendingPictureCaptionList"/>
    <dgm:cxn modelId="{BD2D7C60-404E-5C4C-9AAC-CF7D14105003}" type="presParOf" srcId="{3DAC0F2F-AE44-634B-A4D7-908B8826EB1D}" destId="{5D490055-E1AD-C447-BDD0-FBC5EAF11401}" srcOrd="25" destOrd="0" presId="urn:microsoft.com/office/officeart/2008/layout/BendingPictureCaptionList"/>
    <dgm:cxn modelId="{8E4C10D3-07B3-3F48-ADB5-EC35293035FC}" type="presParOf" srcId="{3DAC0F2F-AE44-634B-A4D7-908B8826EB1D}" destId="{5FAAEF78-4029-C646-99BE-6A4E46CC3EBC}" srcOrd="26" destOrd="0" presId="urn:microsoft.com/office/officeart/2008/layout/BendingPictureCaptionList"/>
    <dgm:cxn modelId="{4789DB93-D9EF-F449-A3A0-B8D6E8FFF603}" type="presParOf" srcId="{5FAAEF78-4029-C646-99BE-6A4E46CC3EBC}" destId="{606985A8-5C8C-FA4A-9BC8-85932756A5E0}" srcOrd="0" destOrd="0" presId="urn:microsoft.com/office/officeart/2008/layout/BendingPictureCaptionList"/>
    <dgm:cxn modelId="{6DEB0A33-3781-4B44-8B82-4B9E62265309}" type="presParOf" srcId="{5FAAEF78-4029-C646-99BE-6A4E46CC3EBC}" destId="{44AF3903-0D7B-DD4A-8203-7ABFF3892729}" srcOrd="1" destOrd="0" presId="urn:microsoft.com/office/officeart/2008/layout/BendingPictureCaptionList"/>
  </dgm:cxnLst>
  <dgm:bg/>
  <dgm:whole>
    <a:ln w="9525" cap="flat" cmpd="sng" algn="ctr">
      <a:solidFill>
        <a:schemeClr val="lt1">
          <a:hueOff val="0"/>
          <a:satOff val="0"/>
          <a:lumOff val="0"/>
        </a:schemeClr>
      </a:solidFill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EB82C-0C81-9F4A-B6EB-6FB26BFCF7EC}">
      <dsp:nvSpPr>
        <dsp:cNvPr id="0" name=""/>
        <dsp:cNvSpPr/>
      </dsp:nvSpPr>
      <dsp:spPr>
        <a:xfrm>
          <a:off x="434115" y="198"/>
          <a:ext cx="1260062" cy="10080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3BCECF-BCB5-D543-AD9C-BC6D0CE70369}">
      <dsp:nvSpPr>
        <dsp:cNvPr id="0" name=""/>
        <dsp:cNvSpPr/>
      </dsp:nvSpPr>
      <dsp:spPr>
        <a:xfrm>
          <a:off x="547520" y="907443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Jayant Thomas</a:t>
          </a:r>
          <a:br>
            <a:rPr lang="en-US" sz="900" kern="1200" dirty="0"/>
          </a:br>
          <a:r>
            <a:rPr lang="en-US" sz="900" kern="1200" dirty="0"/>
            <a:t>Change Healthcare</a:t>
          </a:r>
        </a:p>
      </dsp:txBody>
      <dsp:txXfrm>
        <a:off x="547520" y="907443"/>
        <a:ext cx="1121455" cy="352817"/>
      </dsp:txXfrm>
    </dsp:sp>
    <dsp:sp modelId="{80F69179-AC71-364F-8FAB-341359B316CD}">
      <dsp:nvSpPr>
        <dsp:cNvPr id="0" name=""/>
        <dsp:cNvSpPr/>
      </dsp:nvSpPr>
      <dsp:spPr>
        <a:xfrm>
          <a:off x="1820184" y="198"/>
          <a:ext cx="1260062" cy="1008050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06DCF4-037D-8948-A438-17CEFE107EC0}">
      <dsp:nvSpPr>
        <dsp:cNvPr id="0" name=""/>
        <dsp:cNvSpPr/>
      </dsp:nvSpPr>
      <dsp:spPr>
        <a:xfrm>
          <a:off x="1933589" y="907443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Marcello Tomasini</a:t>
          </a:r>
          <a:br>
            <a:rPr lang="en-US" sz="900" b="0" i="0" kern="1200" dirty="0"/>
          </a:br>
          <a:r>
            <a:rPr lang="en-US" sz="900" b="0" i="0" kern="1200" dirty="0"/>
            <a:t>Veritas Technologies</a:t>
          </a:r>
          <a:endParaRPr lang="en-US" sz="900" kern="1200" dirty="0"/>
        </a:p>
      </dsp:txBody>
      <dsp:txXfrm>
        <a:off x="1933589" y="907443"/>
        <a:ext cx="1121455" cy="352817"/>
      </dsp:txXfrm>
    </dsp:sp>
    <dsp:sp modelId="{BA5B9E36-420F-704E-9FD2-1DEDD703E7E6}">
      <dsp:nvSpPr>
        <dsp:cNvPr id="0" name=""/>
        <dsp:cNvSpPr/>
      </dsp:nvSpPr>
      <dsp:spPr>
        <a:xfrm>
          <a:off x="3206253" y="198"/>
          <a:ext cx="1260062" cy="10080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10557C-0D1E-7B42-9788-2C4431AFB1B4}">
      <dsp:nvSpPr>
        <dsp:cNvPr id="0" name=""/>
        <dsp:cNvSpPr/>
      </dsp:nvSpPr>
      <dsp:spPr>
        <a:xfrm>
          <a:off x="3319658" y="907443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Kris Bhanushali</a:t>
          </a:r>
          <a:br>
            <a:rPr lang="en-US" sz="900" b="0" i="0" kern="1200" dirty="0"/>
          </a:br>
          <a:r>
            <a:rPr lang="en-US" sz="900" b="0" i="0" kern="1200" dirty="0"/>
            <a:t>Oracle Corporation</a:t>
          </a:r>
          <a:endParaRPr lang="en-US" sz="900" kern="1200" dirty="0"/>
        </a:p>
      </dsp:txBody>
      <dsp:txXfrm>
        <a:off x="3319658" y="907443"/>
        <a:ext cx="1121455" cy="352817"/>
      </dsp:txXfrm>
    </dsp:sp>
    <dsp:sp modelId="{9BEBF0CE-CA08-4344-B3F2-0090DD5D5563}">
      <dsp:nvSpPr>
        <dsp:cNvPr id="0" name=""/>
        <dsp:cNvSpPr/>
      </dsp:nvSpPr>
      <dsp:spPr>
        <a:xfrm>
          <a:off x="4592322" y="198"/>
          <a:ext cx="1260062" cy="1008050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D0426D-7E38-1240-A597-05C07622F9AB}">
      <dsp:nvSpPr>
        <dsp:cNvPr id="0" name=""/>
        <dsp:cNvSpPr/>
      </dsp:nvSpPr>
      <dsp:spPr>
        <a:xfrm>
          <a:off x="4705727" y="907443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Gopikrishna Manchala</a:t>
          </a:r>
          <a:br>
            <a:rPr lang="en-US" sz="900" b="0" i="0" kern="1200" dirty="0"/>
          </a:br>
          <a:r>
            <a:rPr lang="en-US" sz="900" b="0" i="0" kern="1200" dirty="0"/>
            <a:t>Oracle Corporation</a:t>
          </a:r>
          <a:endParaRPr lang="en-US" sz="900" kern="1200" dirty="0"/>
        </a:p>
      </dsp:txBody>
      <dsp:txXfrm>
        <a:off x="4705727" y="907443"/>
        <a:ext cx="1121455" cy="352817"/>
      </dsp:txXfrm>
    </dsp:sp>
    <dsp:sp modelId="{9736E64F-F625-E149-8CCA-F83C9D9B88DD}">
      <dsp:nvSpPr>
        <dsp:cNvPr id="0" name=""/>
        <dsp:cNvSpPr/>
      </dsp:nvSpPr>
      <dsp:spPr>
        <a:xfrm>
          <a:off x="434115" y="1386267"/>
          <a:ext cx="1260062" cy="1008050"/>
        </a:xfrm>
        <a:prstGeom prst="rect">
          <a:avLst/>
        </a:prstGeom>
        <a:blipFill>
          <a:blip xmlns:r="http://schemas.openxmlformats.org/officeDocument/2006/relationships" r:embed="rId5"/>
          <a:srcRect/>
          <a:stretch>
            <a:fillRect t="-8000" b="-8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C220AC-08B3-A146-990E-8FACF00913C7}">
      <dsp:nvSpPr>
        <dsp:cNvPr id="0" name=""/>
        <dsp:cNvSpPr/>
      </dsp:nvSpPr>
      <dsp:spPr>
        <a:xfrm>
          <a:off x="547520" y="2293512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Vishal Atreja</a:t>
          </a:r>
          <a:br>
            <a:rPr lang="en-US" sz="900" b="0" i="0" kern="1200" dirty="0"/>
          </a:br>
          <a:r>
            <a:rPr lang="en-US" sz="900" b="0" i="0" kern="1200" dirty="0"/>
            <a:t>Oracle Corporation</a:t>
          </a:r>
          <a:endParaRPr lang="en-US" sz="900" kern="1200" dirty="0"/>
        </a:p>
      </dsp:txBody>
      <dsp:txXfrm>
        <a:off x="547520" y="2293512"/>
        <a:ext cx="1121455" cy="352817"/>
      </dsp:txXfrm>
    </dsp:sp>
    <dsp:sp modelId="{100390CF-BDBB-8A4B-881B-7B29F9E93D32}">
      <dsp:nvSpPr>
        <dsp:cNvPr id="0" name=""/>
        <dsp:cNvSpPr/>
      </dsp:nvSpPr>
      <dsp:spPr>
        <a:xfrm>
          <a:off x="1820184" y="1386267"/>
          <a:ext cx="1260062" cy="1008050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0" b="-10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9D3FBE-C874-C44A-A421-135A4012A0AD}">
      <dsp:nvSpPr>
        <dsp:cNvPr id="0" name=""/>
        <dsp:cNvSpPr/>
      </dsp:nvSpPr>
      <dsp:spPr>
        <a:xfrm>
          <a:off x="1933589" y="2293512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Santosh Kumar</a:t>
          </a:r>
          <a:br>
            <a:rPr lang="en-US" sz="900" b="0" i="0" kern="1200" dirty="0"/>
          </a:br>
          <a:r>
            <a:rPr lang="en-US" sz="900" b="0" i="0" kern="1200" dirty="0"/>
            <a:t>Oracle Corporation</a:t>
          </a:r>
          <a:endParaRPr lang="en-US" sz="900" kern="1200" dirty="0"/>
        </a:p>
      </dsp:txBody>
      <dsp:txXfrm>
        <a:off x="1933589" y="2293512"/>
        <a:ext cx="1121455" cy="352817"/>
      </dsp:txXfrm>
    </dsp:sp>
    <dsp:sp modelId="{C35B0F16-CBFE-EF47-A8B8-2275D8A6F2EB}">
      <dsp:nvSpPr>
        <dsp:cNvPr id="0" name=""/>
        <dsp:cNvSpPr/>
      </dsp:nvSpPr>
      <dsp:spPr>
        <a:xfrm>
          <a:off x="3206253" y="1386267"/>
          <a:ext cx="1260062" cy="100805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2584E9-2F54-E44F-8A05-27EE0F6BE781}">
      <dsp:nvSpPr>
        <dsp:cNvPr id="0" name=""/>
        <dsp:cNvSpPr/>
      </dsp:nvSpPr>
      <dsp:spPr>
        <a:xfrm>
          <a:off x="3319658" y="2293512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Josh Wood</a:t>
          </a:r>
          <a:br>
            <a:rPr lang="en-US" sz="900" kern="1200" dirty="0"/>
          </a:br>
          <a:r>
            <a:rPr lang="en-US" sz="900" kern="1200" dirty="0"/>
            <a:t>Red Hat</a:t>
          </a:r>
        </a:p>
      </dsp:txBody>
      <dsp:txXfrm>
        <a:off x="3319658" y="2293512"/>
        <a:ext cx="1121455" cy="352817"/>
      </dsp:txXfrm>
    </dsp:sp>
    <dsp:sp modelId="{D5B895A7-65CD-F94D-AF63-A6A04AB656AB}">
      <dsp:nvSpPr>
        <dsp:cNvPr id="0" name=""/>
        <dsp:cNvSpPr/>
      </dsp:nvSpPr>
      <dsp:spPr>
        <a:xfrm>
          <a:off x="4592322" y="1386267"/>
          <a:ext cx="1260062" cy="1008050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2228DB-CF84-8649-8B17-A9BEBC9BBC51}">
      <dsp:nvSpPr>
        <dsp:cNvPr id="0" name=""/>
        <dsp:cNvSpPr/>
      </dsp:nvSpPr>
      <dsp:spPr>
        <a:xfrm>
          <a:off x="4705727" y="2293512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Scott Haines</a:t>
          </a:r>
          <a:br>
            <a:rPr lang="en-US" sz="900" b="0" i="0" kern="1200" dirty="0"/>
          </a:br>
          <a:r>
            <a:rPr lang="en-US" sz="900" b="0" i="0" kern="1200" dirty="0"/>
            <a:t>Twilio Inc.</a:t>
          </a:r>
          <a:endParaRPr lang="en-US" sz="900" kern="1200" dirty="0"/>
        </a:p>
      </dsp:txBody>
      <dsp:txXfrm>
        <a:off x="4705727" y="2293512"/>
        <a:ext cx="1121455" cy="352817"/>
      </dsp:txXfrm>
    </dsp:sp>
    <dsp:sp modelId="{76D0708F-5839-E046-A4ED-8F924B039759}">
      <dsp:nvSpPr>
        <dsp:cNvPr id="0" name=""/>
        <dsp:cNvSpPr/>
      </dsp:nvSpPr>
      <dsp:spPr>
        <a:xfrm>
          <a:off x="434115" y="2772336"/>
          <a:ext cx="1260062" cy="100805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A125D3-1DF6-234B-9C2A-39EFA0A4BAE6}">
      <dsp:nvSpPr>
        <dsp:cNvPr id="0" name=""/>
        <dsp:cNvSpPr/>
      </dsp:nvSpPr>
      <dsp:spPr>
        <a:xfrm>
          <a:off x="547520" y="3679581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Chris Fregly</a:t>
          </a:r>
          <a:br>
            <a:rPr lang="en-US" sz="900" kern="1200" dirty="0"/>
          </a:br>
          <a:r>
            <a:rPr lang="en-US" sz="900" b="0" i="0" kern="1200" dirty="0"/>
            <a:t>Amazon</a:t>
          </a:r>
          <a:endParaRPr lang="en-US" sz="900" kern="1200" dirty="0"/>
        </a:p>
      </dsp:txBody>
      <dsp:txXfrm>
        <a:off x="547520" y="3679581"/>
        <a:ext cx="1121455" cy="352817"/>
      </dsp:txXfrm>
    </dsp:sp>
    <dsp:sp modelId="{D295494D-4E1E-5E42-A33C-89E37CCD721D}">
      <dsp:nvSpPr>
        <dsp:cNvPr id="0" name=""/>
        <dsp:cNvSpPr/>
      </dsp:nvSpPr>
      <dsp:spPr>
        <a:xfrm>
          <a:off x="1820184" y="2772336"/>
          <a:ext cx="1260062" cy="1008050"/>
        </a:xfrm>
        <a:prstGeom prst="rect">
          <a:avLst/>
        </a:prstGeom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00E199-3C45-F44C-A270-7BF01F213B8C}">
      <dsp:nvSpPr>
        <dsp:cNvPr id="0" name=""/>
        <dsp:cNvSpPr/>
      </dsp:nvSpPr>
      <dsp:spPr>
        <a:xfrm>
          <a:off x="1933589" y="3679581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Dave Nielsen</a:t>
          </a:r>
          <a:br>
            <a:rPr lang="en-US" sz="900" b="0" i="0" kern="1200" dirty="0"/>
          </a:br>
          <a:r>
            <a:rPr lang="en-US" sz="900" b="0" i="0" kern="1200" dirty="0"/>
            <a:t>Redis Labs</a:t>
          </a:r>
          <a:endParaRPr lang="en-US" sz="900" kern="1200" dirty="0"/>
        </a:p>
      </dsp:txBody>
      <dsp:txXfrm>
        <a:off x="1933589" y="3679581"/>
        <a:ext cx="1121455" cy="352817"/>
      </dsp:txXfrm>
    </dsp:sp>
    <dsp:sp modelId="{8C7995D0-6F24-2A46-BAE1-97A9F05821E2}">
      <dsp:nvSpPr>
        <dsp:cNvPr id="0" name=""/>
        <dsp:cNvSpPr/>
      </dsp:nvSpPr>
      <dsp:spPr>
        <a:xfrm>
          <a:off x="3206253" y="2772336"/>
          <a:ext cx="1260062" cy="100805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5ADD99-ADDE-C642-A8D9-F0DAD6AA8010}">
      <dsp:nvSpPr>
        <dsp:cNvPr id="0" name=""/>
        <dsp:cNvSpPr/>
      </dsp:nvSpPr>
      <dsp:spPr>
        <a:xfrm>
          <a:off x="3319658" y="3679581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Vadim Ogievetsky</a:t>
          </a:r>
          <a:br>
            <a:rPr lang="en-US" sz="900" b="0" i="0" kern="1200" dirty="0"/>
          </a:br>
          <a:r>
            <a:rPr lang="en-US" sz="900" b="0" i="0" kern="1200" dirty="0"/>
            <a:t>Imply.io</a:t>
          </a:r>
          <a:endParaRPr lang="en-US" sz="900" kern="1200" dirty="0"/>
        </a:p>
      </dsp:txBody>
      <dsp:txXfrm>
        <a:off x="3319658" y="3679581"/>
        <a:ext cx="1121455" cy="352817"/>
      </dsp:txXfrm>
    </dsp:sp>
    <dsp:sp modelId="{5056F5BB-D99A-734F-BD6B-24C41BFA97F0}">
      <dsp:nvSpPr>
        <dsp:cNvPr id="0" name=""/>
        <dsp:cNvSpPr/>
      </dsp:nvSpPr>
      <dsp:spPr>
        <a:xfrm>
          <a:off x="4592322" y="2772336"/>
          <a:ext cx="1260062" cy="1008050"/>
        </a:xfrm>
        <a:prstGeom prst="rect">
          <a:avLst/>
        </a:prstGeom>
        <a:blipFill>
          <a:blip xmlns:r="http://schemas.openxmlformats.org/officeDocument/2006/relationships"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E9B7FE-D779-9C44-BA4A-8655AC7A51C5}">
      <dsp:nvSpPr>
        <dsp:cNvPr id="0" name=""/>
        <dsp:cNvSpPr/>
      </dsp:nvSpPr>
      <dsp:spPr>
        <a:xfrm>
          <a:off x="4705727" y="3679581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Minesh Patel</a:t>
          </a:r>
          <a:br>
            <a:rPr lang="en-US" sz="900" b="0" i="0" kern="1200" dirty="0"/>
          </a:br>
          <a:r>
            <a:rPr lang="en-US" sz="900" b="0" i="0" kern="1200" dirty="0"/>
            <a:t>Qubole</a:t>
          </a:r>
          <a:endParaRPr lang="en-US" sz="900" kern="1200" dirty="0"/>
        </a:p>
      </dsp:txBody>
      <dsp:txXfrm>
        <a:off x="4705727" y="3679581"/>
        <a:ext cx="1121455" cy="352817"/>
      </dsp:txXfrm>
    </dsp:sp>
    <dsp:sp modelId="{ABC61E81-F4E9-D847-9D1C-DE57A2096A3B}">
      <dsp:nvSpPr>
        <dsp:cNvPr id="0" name=""/>
        <dsp:cNvSpPr/>
      </dsp:nvSpPr>
      <dsp:spPr>
        <a:xfrm>
          <a:off x="1820184" y="4158405"/>
          <a:ext cx="1260062" cy="1008050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2C8DBA-9D78-FD44-A078-728DECCF7692}">
      <dsp:nvSpPr>
        <dsp:cNvPr id="0" name=""/>
        <dsp:cNvSpPr/>
      </dsp:nvSpPr>
      <dsp:spPr>
        <a:xfrm>
          <a:off x="1933589" y="5065650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Dr. Ashrith Barthur</a:t>
          </a:r>
          <a:br>
            <a:rPr lang="en-US" sz="900" b="0" i="0" kern="1200" dirty="0"/>
          </a:br>
          <a:r>
            <a:rPr lang="en-US" sz="900" b="0" i="0" kern="1200" dirty="0"/>
            <a:t>H2O.ai</a:t>
          </a:r>
          <a:endParaRPr lang="en-US" sz="900" kern="1200" dirty="0"/>
        </a:p>
      </dsp:txBody>
      <dsp:txXfrm>
        <a:off x="1933589" y="5065650"/>
        <a:ext cx="1121455" cy="352817"/>
      </dsp:txXfrm>
    </dsp:sp>
    <dsp:sp modelId="{606985A8-5C8C-FA4A-9BC8-85932756A5E0}">
      <dsp:nvSpPr>
        <dsp:cNvPr id="0" name=""/>
        <dsp:cNvSpPr/>
      </dsp:nvSpPr>
      <dsp:spPr>
        <a:xfrm>
          <a:off x="3206253" y="4158405"/>
          <a:ext cx="1260062" cy="1008050"/>
        </a:xfrm>
        <a:prstGeom prst="rect">
          <a:avLst/>
        </a:prstGeom>
        <a:blipFill>
          <a:blip xmlns:r="http://schemas.openxmlformats.org/officeDocument/2006/relationships"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12700" cap="flat" cmpd="sng" algn="ctr">
          <a:solidFill>
            <a:schemeClr val="accent6">
              <a:lumMod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AF3903-0D7B-DD4A-8203-7ABFF3892729}">
      <dsp:nvSpPr>
        <dsp:cNvPr id="0" name=""/>
        <dsp:cNvSpPr/>
      </dsp:nvSpPr>
      <dsp:spPr>
        <a:xfrm>
          <a:off x="3319658" y="5065650"/>
          <a:ext cx="1121455" cy="352817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i="0" kern="1200" dirty="0"/>
            <a:t>Ryan Murray</a:t>
          </a:r>
          <a:br>
            <a:rPr lang="en-US" sz="900" b="0" i="0" kern="1200" dirty="0"/>
          </a:br>
          <a:r>
            <a:rPr lang="en-US" sz="900" b="0" i="0" kern="1200" dirty="0"/>
            <a:t>Dremio</a:t>
          </a:r>
          <a:endParaRPr lang="en-US" sz="900" kern="1200" dirty="0"/>
        </a:p>
      </dsp:txBody>
      <dsp:txXfrm>
        <a:off x="3319658" y="5065650"/>
        <a:ext cx="1121455" cy="3528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55A01-7008-B84E-96E2-11B4E08B03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9D4247-0013-1348-9A50-D455D8554A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94E43-D303-094A-B9B0-18CA45EB3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66D0-5D51-BD45-890C-D240EED2C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18A84-E052-C042-A90C-13AD7FF31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07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D1D47-724C-734F-B479-06C62AF48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3597E3-9108-C847-9BA7-080FE639B0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20349-6D62-C94C-A3DB-55B426A64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EFF08-590A-B34A-8A30-1B21AED0E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859330-DCC0-9148-9E5F-5D530A890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44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3C3E7D-C36C-1744-AE85-9B08E24E08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0C036D-ACAD-A045-8BCD-B53AE6FC3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9FCD1-0820-204C-B777-307705599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411BE-165A-E94D-9005-9764CBE8B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ECC42-AA16-0D4B-967D-A1D622045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250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4A17-6236-C745-AA73-9A0380676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FB124-0D34-8E4E-824C-A075B2B0B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98FCA-CE3A-F347-9E0D-DF37A22E4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BAE1F-4AC6-7440-A832-E6F8384D3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362E3-B699-8643-AA6C-24620F878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099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4E7DD-6629-7449-ABD4-7A2A47FC7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ABE583-00EF-3D47-937A-7A1C2C022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F75E4-05B6-D141-A4F7-D3A71038A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249E3-9F8B-D747-B718-21C9B73D1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591A2-F497-1A4C-A068-80100371E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C4D8C-6FED-6244-AD12-27514B668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C59C3-4826-0941-ADBF-D342924F6B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2E2803-8FD2-F849-83B3-1A8B2E6A5C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31FFAE-9D00-594B-A56D-9212F189F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0F7B94-320F-E640-9E8C-A99F9B7FB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855D41-9473-C846-928E-76E19DBA2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586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20864-D3F7-F84F-B36E-D8ED4A3A2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C00E3-E70A-CA4E-AA2D-473D9BA13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9066E0-EA15-2A4D-B08A-7315ABC082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B51B8-AAD3-434D-B70A-C5389C138D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67C9ED-4F59-934F-80C2-72A6CCCD23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565541-CF1E-BE46-9363-C83228518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A5EC65-67CC-CE4F-B617-C9ACD4BBD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662C93-84B0-C94D-A6DB-F01BA9719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25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7DBA8-91BC-0A42-AAA9-B4B868C38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C6D082-B54A-3843-83B1-240554F2B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A7557-ABD6-294C-BBB8-6725B144D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5D26EA-12AE-0143-8F1B-21D69EC9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943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5E22E5-CDBB-D04C-B31A-D3910DB72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4D26F2-A37F-084A-B301-192AA5F5F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5FD2C-462A-7D48-A440-0EAF887DB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937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12816-30C9-B444-BAE5-20CFAA8C1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EA7BD-C661-7043-B2D9-D8DACFB1C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243E7E-5E79-F44B-8AB0-E8EE0EA84A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675361-5F9E-4E4C-B4B7-DB101DF1C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D16FC-60F3-5A43-BB2E-389053F99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B02E9-6EDC-8147-9C17-587AE904E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19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A5F17-7BD8-2743-9631-B4A8838C0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D0CF12-F749-774F-843A-EF25C7275C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8709DE-6192-C740-B215-CA1479076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9727F1-3E8D-FE4C-A43E-5204550AA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83A6F-6571-2E42-873E-D139FB977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58084-F8BD-D747-A691-C5B35D657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54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A4704E-828C-EB4F-8F50-AA6C8653C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B196D5-98D6-4146-A32D-DE8DD7ABE7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51A4A-A7C3-8F4E-8862-DFE03CDF96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A8497-67F5-0F4F-89E6-70129E81E7E1}" type="datetimeFigureOut">
              <a:rPr lang="en-US" smtClean="0"/>
              <a:t>1/1/20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5CD1B-691A-3B4D-936E-29AB65EB1C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00E39-A6E2-9047-9EF9-AB15BD5A8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69B3A-C188-7E4A-89D5-2CB5C1ADE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53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DAE29E3-C050-364C-8C7E-CB26E0795D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8819291"/>
              </p:ext>
            </p:extLst>
          </p:nvPr>
        </p:nvGraphicFramePr>
        <p:xfrm>
          <a:off x="2032001" y="973666"/>
          <a:ext cx="62865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9C42F12-1ACD-BD4C-A097-5618B226B1CF}"/>
              </a:ext>
            </a:extLst>
          </p:cNvPr>
          <p:cNvSpPr txBox="1"/>
          <p:nvPr/>
        </p:nvSpPr>
        <p:spPr>
          <a:xfrm>
            <a:off x="2384981" y="465667"/>
            <a:ext cx="542041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2019 DataRiders Speakers</a:t>
            </a:r>
          </a:p>
        </p:txBody>
      </p:sp>
    </p:spTree>
    <p:extLst>
      <p:ext uri="{BB962C8B-B14F-4D97-AF65-F5344CB8AC3E}">
        <p14:creationId xmlns:p14="http://schemas.microsoft.com/office/powerpoint/2010/main" val="2663647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681072-24C7-0C48-A2A5-27A549745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163" y="0"/>
            <a:ext cx="6485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919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7675E5D0-4FA2-3841-9EFE-AC9C4C2EF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650" y="336550"/>
            <a:ext cx="71247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979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75</Words>
  <Application>Microsoft Macintosh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Natarajan, Jayaradha SEPCO-IGN/E/D</dc:creator>
  <cp:lastModifiedBy>Arivoli Tirouvingadame</cp:lastModifiedBy>
  <cp:revision>24</cp:revision>
  <dcterms:created xsi:type="dcterms:W3CDTF">2020-01-01T17:16:39Z</dcterms:created>
  <dcterms:modified xsi:type="dcterms:W3CDTF">2020-01-01T22:41:11Z</dcterms:modified>
</cp:coreProperties>
</file>

<file path=docProps/thumbnail.jpeg>
</file>